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30275213" cy="42803763"/>
  <p:notesSz cx="6888163" cy="9904413"/>
  <p:defaultTextStyle>
    <a:defPPr>
      <a:defRPr lang="zh-TW"/>
    </a:defPPr>
    <a:lvl1pPr algn="l" rtl="0" eaLnBrk="0" fontAlgn="base" hangingPunct="0">
      <a:spcBef>
        <a:spcPct val="0"/>
      </a:spcBef>
      <a:spcAft>
        <a:spcPct val="0"/>
      </a:spcAft>
      <a:defRPr kumimoji="1" sz="8400" kern="1200">
        <a:solidFill>
          <a:schemeClr val="tx1"/>
        </a:solidFill>
        <a:latin typeface="Arial" panose="020B0604020202020204" pitchFamily="34" charset="0"/>
        <a:ea typeface="新細明體" panose="02020500000000000000" pitchFamily="18" charset="-120"/>
        <a:cs typeface="+mn-cs"/>
      </a:defRPr>
    </a:lvl1pPr>
    <a:lvl2pPr marL="612775" indent="65088" algn="l" rtl="0" eaLnBrk="0" fontAlgn="base" hangingPunct="0">
      <a:spcBef>
        <a:spcPct val="0"/>
      </a:spcBef>
      <a:spcAft>
        <a:spcPct val="0"/>
      </a:spcAft>
      <a:defRPr kumimoji="1" sz="8400" kern="1200">
        <a:solidFill>
          <a:schemeClr val="tx1"/>
        </a:solidFill>
        <a:latin typeface="Arial" panose="020B0604020202020204" pitchFamily="34" charset="0"/>
        <a:ea typeface="新細明體" panose="02020500000000000000" pitchFamily="18" charset="-120"/>
        <a:cs typeface="+mn-cs"/>
      </a:defRPr>
    </a:lvl2pPr>
    <a:lvl3pPr marL="1225550" indent="131763" algn="l" rtl="0" eaLnBrk="0" fontAlgn="base" hangingPunct="0">
      <a:spcBef>
        <a:spcPct val="0"/>
      </a:spcBef>
      <a:spcAft>
        <a:spcPct val="0"/>
      </a:spcAft>
      <a:defRPr kumimoji="1" sz="8400" kern="1200">
        <a:solidFill>
          <a:schemeClr val="tx1"/>
        </a:solidFill>
        <a:latin typeface="Arial" panose="020B0604020202020204" pitchFamily="34" charset="0"/>
        <a:ea typeface="新細明體" panose="02020500000000000000" pitchFamily="18" charset="-120"/>
        <a:cs typeface="+mn-cs"/>
      </a:defRPr>
    </a:lvl3pPr>
    <a:lvl4pPr marL="1839913" indent="196850" algn="l" rtl="0" eaLnBrk="0" fontAlgn="base" hangingPunct="0">
      <a:spcBef>
        <a:spcPct val="0"/>
      </a:spcBef>
      <a:spcAft>
        <a:spcPct val="0"/>
      </a:spcAft>
      <a:defRPr kumimoji="1" sz="8400" kern="1200">
        <a:solidFill>
          <a:schemeClr val="tx1"/>
        </a:solidFill>
        <a:latin typeface="Arial" panose="020B0604020202020204" pitchFamily="34" charset="0"/>
        <a:ea typeface="新細明體" panose="02020500000000000000" pitchFamily="18" charset="-120"/>
        <a:cs typeface="+mn-cs"/>
      </a:defRPr>
    </a:lvl4pPr>
    <a:lvl5pPr marL="2452688" indent="263525" algn="l" rtl="0" eaLnBrk="0" fontAlgn="base" hangingPunct="0">
      <a:spcBef>
        <a:spcPct val="0"/>
      </a:spcBef>
      <a:spcAft>
        <a:spcPct val="0"/>
      </a:spcAft>
      <a:defRPr kumimoji="1" sz="84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84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84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84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84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3482">
          <p15:clr>
            <a:srgbClr val="A4A3A4"/>
          </p15:clr>
        </p15:guide>
        <p15:guide id="2" pos="95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972"/>
    <a:srgbClr val="3333FF"/>
    <a:srgbClr val="33CCFF"/>
    <a:srgbClr val="0000FF"/>
    <a:srgbClr val="D08C54"/>
    <a:srgbClr val="CC8458"/>
    <a:srgbClr val="7AB272"/>
    <a:srgbClr val="FBFBFB"/>
    <a:srgbClr val="72AE6A"/>
    <a:srgbClr val="88B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6778" autoAdjust="0"/>
  </p:normalViewPr>
  <p:slideViewPr>
    <p:cSldViewPr>
      <p:cViewPr varScale="1">
        <p:scale>
          <a:sx n="18" d="100"/>
          <a:sy n="18" d="100"/>
        </p:scale>
        <p:origin x="3678" y="168"/>
      </p:cViewPr>
      <p:guideLst>
        <p:guide orient="horz" pos="13482"/>
        <p:guide pos="9536"/>
      </p:guideLst>
    </p:cSldViewPr>
  </p:slideViewPr>
  <p:notesTextViewPr>
    <p:cViewPr>
      <p:scale>
        <a:sx n="100" d="100"/>
        <a:sy n="100" d="100"/>
      </p:scale>
      <p:origin x="0" y="0"/>
    </p:cViewPr>
  </p:notesTextViewPr>
  <p:notesViewPr>
    <p:cSldViewPr>
      <p:cViewPr varScale="1">
        <p:scale>
          <a:sx n="82" d="100"/>
          <a:sy n="82"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500"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902075" y="0"/>
            <a:ext cx="2984500" cy="496888"/>
          </a:xfrm>
          <a:prstGeom prst="rect">
            <a:avLst/>
          </a:prstGeom>
        </p:spPr>
        <p:txBody>
          <a:bodyPr vert="horz" lIns="91440" tIns="45720" rIns="91440" bIns="45720" rtlCol="0"/>
          <a:lstStyle>
            <a:lvl1pPr algn="r">
              <a:defRPr sz="1200"/>
            </a:lvl1pPr>
          </a:lstStyle>
          <a:p>
            <a:pPr>
              <a:defRPr/>
            </a:pPr>
            <a:fld id="{F829B456-5884-47FE-8D90-32ABB6F524E0}" type="datetimeFigureOut">
              <a:rPr lang="zh-TW" altLang="en-US"/>
              <a:pPr>
                <a:defRPr/>
              </a:pPr>
              <a:t>2024/10/9</a:t>
            </a:fld>
            <a:endParaRPr lang="zh-TW" altLang="en-US"/>
          </a:p>
        </p:txBody>
      </p:sp>
      <p:sp>
        <p:nvSpPr>
          <p:cNvPr id="4" name="頁尾版面配置區 3"/>
          <p:cNvSpPr>
            <a:spLocks noGrp="1"/>
          </p:cNvSpPr>
          <p:nvPr>
            <p:ph type="ftr" sz="quarter" idx="2"/>
          </p:nvPr>
        </p:nvSpPr>
        <p:spPr>
          <a:xfrm>
            <a:off x="0" y="9407525"/>
            <a:ext cx="2984500" cy="496888"/>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902075" y="9407525"/>
            <a:ext cx="2984500" cy="496888"/>
          </a:xfrm>
          <a:prstGeom prst="rect">
            <a:avLst/>
          </a:prstGeom>
        </p:spPr>
        <p:txBody>
          <a:bodyPr vert="horz" lIns="91440" tIns="45720" rIns="91440" bIns="45720" rtlCol="0" anchor="b"/>
          <a:lstStyle>
            <a:lvl1pPr algn="r">
              <a:defRPr sz="1200"/>
            </a:lvl1pPr>
          </a:lstStyle>
          <a:p>
            <a:pPr>
              <a:defRPr/>
            </a:pPr>
            <a:fld id="{EEB7CBBF-694A-46F2-B550-257D14310C93}" type="slidenum">
              <a:rPr lang="zh-TW" altLang="en-US"/>
              <a:pPr>
                <a:defRPr/>
              </a:pPr>
              <a:t>‹#›</a:t>
            </a:fld>
            <a:endParaRPr lang="zh-TW" altLang="en-US"/>
          </a:p>
        </p:txBody>
      </p:sp>
    </p:spTree>
    <p:extLst>
      <p:ext uri="{BB962C8B-B14F-4D97-AF65-F5344CB8AC3E}">
        <p14:creationId xmlns:p14="http://schemas.microsoft.com/office/powerpoint/2010/main" val="1075798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500" cy="496888"/>
          </a:xfrm>
          <a:prstGeom prst="rect">
            <a:avLst/>
          </a:prstGeom>
        </p:spPr>
        <p:txBody>
          <a:bodyPr vert="horz" lIns="95957" tIns="47979" rIns="95957" bIns="47979" rtlCol="0"/>
          <a:lstStyle>
            <a:lvl1pPr algn="l" eaLnBrk="1" hangingPunct="1">
              <a:defRPr sz="1300"/>
            </a:lvl1pPr>
          </a:lstStyle>
          <a:p>
            <a:pPr>
              <a:defRPr/>
            </a:pPr>
            <a:endParaRPr lang="zh-TW" altLang="en-US"/>
          </a:p>
        </p:txBody>
      </p:sp>
      <p:sp>
        <p:nvSpPr>
          <p:cNvPr id="3" name="日期版面配置區 2"/>
          <p:cNvSpPr>
            <a:spLocks noGrp="1"/>
          </p:cNvSpPr>
          <p:nvPr>
            <p:ph type="dt" idx="1"/>
          </p:nvPr>
        </p:nvSpPr>
        <p:spPr>
          <a:xfrm>
            <a:off x="3902075" y="0"/>
            <a:ext cx="2984500" cy="496888"/>
          </a:xfrm>
          <a:prstGeom prst="rect">
            <a:avLst/>
          </a:prstGeom>
        </p:spPr>
        <p:txBody>
          <a:bodyPr vert="horz" lIns="95957" tIns="47979" rIns="95957" bIns="47979" rtlCol="0"/>
          <a:lstStyle>
            <a:lvl1pPr algn="r" eaLnBrk="1" hangingPunct="1">
              <a:defRPr sz="1300"/>
            </a:lvl1pPr>
          </a:lstStyle>
          <a:p>
            <a:pPr>
              <a:defRPr/>
            </a:pPr>
            <a:fld id="{0BF3A66A-C53F-4648-8ED2-8C40D14338BB}" type="datetimeFigureOut">
              <a:rPr lang="zh-TW" altLang="en-US"/>
              <a:pPr>
                <a:defRPr/>
              </a:pPr>
              <a:t>2024/10/9</a:t>
            </a:fld>
            <a:endParaRPr lang="zh-TW" altLang="en-US"/>
          </a:p>
        </p:txBody>
      </p:sp>
      <p:sp>
        <p:nvSpPr>
          <p:cNvPr id="4" name="投影片圖像版面配置區 3"/>
          <p:cNvSpPr>
            <a:spLocks noGrp="1" noRot="1" noChangeAspect="1"/>
          </p:cNvSpPr>
          <p:nvPr>
            <p:ph type="sldImg" idx="2"/>
          </p:nvPr>
        </p:nvSpPr>
        <p:spPr>
          <a:xfrm>
            <a:off x="2262188" y="1238250"/>
            <a:ext cx="2363787" cy="3343275"/>
          </a:xfrm>
          <a:prstGeom prst="rect">
            <a:avLst/>
          </a:prstGeom>
          <a:noFill/>
          <a:ln w="12700">
            <a:solidFill>
              <a:prstClr val="black"/>
            </a:solidFill>
          </a:ln>
        </p:spPr>
        <p:txBody>
          <a:bodyPr vert="horz" lIns="95957" tIns="47979" rIns="95957" bIns="47979" rtlCol="0" anchor="ctr"/>
          <a:lstStyle/>
          <a:p>
            <a:pPr lvl="0"/>
            <a:endParaRPr lang="zh-TW" altLang="en-US" noProof="0"/>
          </a:p>
        </p:txBody>
      </p:sp>
      <p:sp>
        <p:nvSpPr>
          <p:cNvPr id="5" name="備忘稿版面配置區 4"/>
          <p:cNvSpPr>
            <a:spLocks noGrp="1"/>
          </p:cNvSpPr>
          <p:nvPr>
            <p:ph type="body" sz="quarter" idx="3"/>
          </p:nvPr>
        </p:nvSpPr>
        <p:spPr>
          <a:xfrm>
            <a:off x="688975" y="4767263"/>
            <a:ext cx="5510213" cy="3898900"/>
          </a:xfrm>
          <a:prstGeom prst="rect">
            <a:avLst/>
          </a:prstGeom>
        </p:spPr>
        <p:txBody>
          <a:bodyPr vert="horz" lIns="95957" tIns="47979" rIns="95957" bIns="4797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07525"/>
            <a:ext cx="2984500" cy="496888"/>
          </a:xfrm>
          <a:prstGeom prst="rect">
            <a:avLst/>
          </a:prstGeom>
        </p:spPr>
        <p:txBody>
          <a:bodyPr vert="horz" lIns="95957" tIns="47979" rIns="95957" bIns="47979" rtlCol="0" anchor="b"/>
          <a:lstStyle>
            <a:lvl1pPr algn="l" eaLnBrk="1" hangingPunct="1">
              <a:defRPr sz="1300"/>
            </a:lvl1pPr>
          </a:lstStyle>
          <a:p>
            <a:pPr>
              <a:defRPr/>
            </a:pPr>
            <a:endParaRPr lang="zh-TW" altLang="en-US"/>
          </a:p>
        </p:txBody>
      </p:sp>
      <p:sp>
        <p:nvSpPr>
          <p:cNvPr id="7" name="投影片編號版面配置區 6"/>
          <p:cNvSpPr>
            <a:spLocks noGrp="1"/>
          </p:cNvSpPr>
          <p:nvPr>
            <p:ph type="sldNum" sz="quarter" idx="5"/>
          </p:nvPr>
        </p:nvSpPr>
        <p:spPr>
          <a:xfrm>
            <a:off x="3902075" y="9407525"/>
            <a:ext cx="2984500" cy="496888"/>
          </a:xfrm>
          <a:prstGeom prst="rect">
            <a:avLst/>
          </a:prstGeom>
        </p:spPr>
        <p:txBody>
          <a:bodyPr vert="horz" lIns="95957" tIns="47979" rIns="95957" bIns="47979" rtlCol="0" anchor="b"/>
          <a:lstStyle>
            <a:lvl1pPr algn="r" eaLnBrk="1" hangingPunct="1">
              <a:defRPr sz="1300"/>
            </a:lvl1pPr>
          </a:lstStyle>
          <a:p>
            <a:pPr>
              <a:defRPr/>
            </a:pPr>
            <a:fld id="{5FDDBBFF-8A69-491F-877A-EAFE803CEB8D}" type="slidenum">
              <a:rPr lang="zh-TW" altLang="en-US"/>
              <a:pPr>
                <a:defRPr/>
              </a:pPr>
              <a:t>‹#›</a:t>
            </a:fld>
            <a:endParaRPr lang="zh-TW" altLang="en-US"/>
          </a:p>
        </p:txBody>
      </p:sp>
    </p:spTree>
    <p:extLst>
      <p:ext uri="{BB962C8B-B14F-4D97-AF65-F5344CB8AC3E}">
        <p14:creationId xmlns:p14="http://schemas.microsoft.com/office/powerpoint/2010/main" val="4157259038"/>
      </p:ext>
    </p:extLst>
  </p:cSld>
  <p:clrMap bg1="lt1" tx1="dk1" bg2="lt2" tx2="dk2" accent1="accent1" accent2="accent2" accent3="accent3" accent4="accent4" accent5="accent5" accent6="accent6" hlink="hlink" folHlink="folHlink"/>
  <p:notesStyle>
    <a:lvl1pPr algn="l" defTabSz="1358900" rtl="0" eaLnBrk="0" fontAlgn="base" hangingPunct="0">
      <a:spcBef>
        <a:spcPct val="30000"/>
      </a:spcBef>
      <a:spcAft>
        <a:spcPct val="0"/>
      </a:spcAft>
      <a:defRPr sz="1700" kern="1200">
        <a:solidFill>
          <a:schemeClr val="tx1"/>
        </a:solidFill>
        <a:latin typeface="+mn-lt"/>
        <a:ea typeface="+mn-ea"/>
        <a:cs typeface="+mn-cs"/>
      </a:defRPr>
    </a:lvl1pPr>
    <a:lvl2pPr marL="679450" algn="l" defTabSz="1358900" rtl="0" eaLnBrk="0" fontAlgn="base" hangingPunct="0">
      <a:spcBef>
        <a:spcPct val="30000"/>
      </a:spcBef>
      <a:spcAft>
        <a:spcPct val="0"/>
      </a:spcAft>
      <a:defRPr sz="1700" kern="1200">
        <a:solidFill>
          <a:schemeClr val="tx1"/>
        </a:solidFill>
        <a:latin typeface="+mn-lt"/>
        <a:ea typeface="+mn-ea"/>
        <a:cs typeface="+mn-cs"/>
      </a:defRPr>
    </a:lvl2pPr>
    <a:lvl3pPr marL="1358900" algn="l" defTabSz="1358900" rtl="0" eaLnBrk="0" fontAlgn="base" hangingPunct="0">
      <a:spcBef>
        <a:spcPct val="30000"/>
      </a:spcBef>
      <a:spcAft>
        <a:spcPct val="0"/>
      </a:spcAft>
      <a:defRPr sz="1700" kern="1200">
        <a:solidFill>
          <a:schemeClr val="tx1"/>
        </a:solidFill>
        <a:latin typeface="+mn-lt"/>
        <a:ea typeface="+mn-ea"/>
        <a:cs typeface="+mn-cs"/>
      </a:defRPr>
    </a:lvl3pPr>
    <a:lvl4pPr marL="2038350" algn="l" defTabSz="1358900" rtl="0" eaLnBrk="0" fontAlgn="base" hangingPunct="0">
      <a:spcBef>
        <a:spcPct val="30000"/>
      </a:spcBef>
      <a:spcAft>
        <a:spcPct val="0"/>
      </a:spcAft>
      <a:defRPr sz="1700" kern="1200">
        <a:solidFill>
          <a:schemeClr val="tx1"/>
        </a:solidFill>
        <a:latin typeface="+mn-lt"/>
        <a:ea typeface="+mn-ea"/>
        <a:cs typeface="+mn-cs"/>
      </a:defRPr>
    </a:lvl4pPr>
    <a:lvl5pPr marL="2717800" algn="l" defTabSz="1358900" rtl="0" eaLnBrk="0" fontAlgn="base" hangingPunct="0">
      <a:spcBef>
        <a:spcPct val="30000"/>
      </a:spcBef>
      <a:spcAft>
        <a:spcPct val="0"/>
      </a:spcAft>
      <a:defRPr sz="1700" kern="1200">
        <a:solidFill>
          <a:schemeClr val="tx1"/>
        </a:solidFill>
        <a:latin typeface="+mn-lt"/>
        <a:ea typeface="+mn-ea"/>
        <a:cs typeface="+mn-cs"/>
      </a:defRPr>
    </a:lvl5pPr>
    <a:lvl6pPr marL="3397910" algn="l" defTabSz="1359164" rtl="0" eaLnBrk="1" latinLnBrk="0" hangingPunct="1">
      <a:defRPr sz="1784" kern="1200">
        <a:solidFill>
          <a:schemeClr val="tx1"/>
        </a:solidFill>
        <a:latin typeface="+mn-lt"/>
        <a:ea typeface="+mn-ea"/>
        <a:cs typeface="+mn-cs"/>
      </a:defRPr>
    </a:lvl6pPr>
    <a:lvl7pPr marL="4077492" algn="l" defTabSz="1359164" rtl="0" eaLnBrk="1" latinLnBrk="0" hangingPunct="1">
      <a:defRPr sz="1784" kern="1200">
        <a:solidFill>
          <a:schemeClr val="tx1"/>
        </a:solidFill>
        <a:latin typeface="+mn-lt"/>
        <a:ea typeface="+mn-ea"/>
        <a:cs typeface="+mn-cs"/>
      </a:defRPr>
    </a:lvl7pPr>
    <a:lvl8pPr marL="4757075" algn="l" defTabSz="1359164" rtl="0" eaLnBrk="1" latinLnBrk="0" hangingPunct="1">
      <a:defRPr sz="1784" kern="1200">
        <a:solidFill>
          <a:schemeClr val="tx1"/>
        </a:solidFill>
        <a:latin typeface="+mn-lt"/>
        <a:ea typeface="+mn-ea"/>
        <a:cs typeface="+mn-cs"/>
      </a:defRPr>
    </a:lvl8pPr>
    <a:lvl9pPr marL="5436657" algn="l" defTabSz="1359164" rtl="0" eaLnBrk="1" latinLnBrk="0" hangingPunct="1">
      <a:defRPr sz="17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defTabSz="1359164" eaLnBrk="1" fontAlgn="auto" hangingPunct="1">
              <a:spcBef>
                <a:spcPts val="0"/>
              </a:spcBef>
              <a:spcAft>
                <a:spcPts val="0"/>
              </a:spcAft>
              <a:defRPr/>
            </a:pPr>
            <a:endParaRPr lang="zh-TW" altLang="en-US" sz="1784"/>
          </a:p>
        </p:txBody>
      </p:sp>
      <p:sp>
        <p:nvSpPr>
          <p:cNvPr id="14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B961AAB-B658-4FFD-B118-8CFBA75CB959}" type="slidenum">
              <a:rPr lang="zh-TW" altLang="en-US" smtClean="0"/>
              <a:pPr/>
              <a:t>1</a:t>
            </a:fld>
            <a:endParaRPr lang="zh-TW" altLang="en-US"/>
          </a:p>
        </p:txBody>
      </p:sp>
    </p:spTree>
    <p:extLst>
      <p:ext uri="{BB962C8B-B14F-4D97-AF65-F5344CB8AC3E}">
        <p14:creationId xmlns:p14="http://schemas.microsoft.com/office/powerpoint/2010/main" val="243506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24290" y="6182766"/>
            <a:ext cx="26453570" cy="9392386"/>
          </a:xfrm>
          <a:effectLst/>
        </p:spPr>
        <p:txBody>
          <a:bodyPr/>
          <a:lstStyle>
            <a:lvl1pPr>
              <a:defRPr sz="11919">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924290" y="15575155"/>
            <a:ext cx="26453570" cy="3684450"/>
          </a:xfrm>
        </p:spPr>
        <p:txBody>
          <a:bodyPr anchor="t"/>
          <a:lstStyle>
            <a:lvl1pPr marL="0" indent="0" algn="l">
              <a:buNone/>
              <a:defRPr sz="5297" cap="all">
                <a:solidFill>
                  <a:schemeClr val="accent2"/>
                </a:solidFill>
              </a:defRPr>
            </a:lvl1pPr>
            <a:lvl2pPr marL="1513743" indent="0" algn="ctr">
              <a:buNone/>
              <a:defRPr>
                <a:solidFill>
                  <a:schemeClr val="tx1">
                    <a:tint val="75000"/>
                  </a:schemeClr>
                </a:solidFill>
              </a:defRPr>
            </a:lvl2pPr>
            <a:lvl3pPr marL="3027487" indent="0" algn="ctr">
              <a:buNone/>
              <a:defRPr>
                <a:solidFill>
                  <a:schemeClr val="tx1">
                    <a:tint val="75000"/>
                  </a:schemeClr>
                </a:solidFill>
              </a:defRPr>
            </a:lvl3pPr>
            <a:lvl4pPr marL="4541230" indent="0" algn="ctr">
              <a:buNone/>
              <a:defRPr>
                <a:solidFill>
                  <a:schemeClr val="tx1">
                    <a:tint val="75000"/>
                  </a:schemeClr>
                </a:solidFill>
              </a:defRPr>
            </a:lvl4pPr>
            <a:lvl5pPr marL="6054974" indent="0" algn="ctr">
              <a:buNone/>
              <a:defRPr>
                <a:solidFill>
                  <a:schemeClr val="tx1">
                    <a:tint val="75000"/>
                  </a:schemeClr>
                </a:solidFill>
              </a:defRPr>
            </a:lvl5pPr>
            <a:lvl6pPr marL="7568717" indent="0" algn="ctr">
              <a:buNone/>
              <a:defRPr>
                <a:solidFill>
                  <a:schemeClr val="tx1">
                    <a:tint val="75000"/>
                  </a:schemeClr>
                </a:solidFill>
              </a:defRPr>
            </a:lvl6pPr>
            <a:lvl7pPr marL="9082461" indent="0" algn="ctr">
              <a:buNone/>
              <a:defRPr>
                <a:solidFill>
                  <a:schemeClr val="tx1">
                    <a:tint val="75000"/>
                  </a:schemeClr>
                </a:solidFill>
              </a:defRPr>
            </a:lvl7pPr>
            <a:lvl8pPr marL="10596204" indent="0" algn="ctr">
              <a:buNone/>
              <a:defRPr>
                <a:solidFill>
                  <a:schemeClr val="tx1">
                    <a:tint val="75000"/>
                  </a:schemeClr>
                </a:solidFill>
              </a:defRPr>
            </a:lvl8pPr>
            <a:lvl9pPr marL="12109948"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ltLang="zh-TW"/>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A4F378A-7EEA-4145-8735-FDB0E956DA18}" type="slidenum">
              <a:rPr lang="en-US" altLang="zh-TW"/>
              <a:pPr>
                <a:defRPr/>
              </a:pPr>
              <a:t>‹#›</a:t>
            </a:fld>
            <a:endParaRPr lang="en-US" altLang="zh-TW"/>
          </a:p>
        </p:txBody>
      </p:sp>
    </p:spTree>
    <p:extLst>
      <p:ext uri="{BB962C8B-B14F-4D97-AF65-F5344CB8AC3E}">
        <p14:creationId xmlns:p14="http://schemas.microsoft.com/office/powerpoint/2010/main" val="44789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Rectangle 6"/>
          <p:cNvSpPr>
            <a:spLocks noChangeAspect="1"/>
          </p:cNvSpPr>
          <p:nvPr/>
        </p:nvSpPr>
        <p:spPr>
          <a:xfrm>
            <a:off x="1484313" y="3743325"/>
            <a:ext cx="27276425" cy="7856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87A81B6E-B375-4F76-9C95-C066985052EF}" type="slidenum">
              <a:rPr lang="en-US" altLang="zh-TW"/>
              <a:pPr>
                <a:defRPr/>
              </a:pPr>
              <a:t>‹#›</a:t>
            </a:fld>
            <a:endParaRPr lang="en-US" altLang="zh-TW"/>
          </a:p>
        </p:txBody>
      </p:sp>
    </p:spTree>
    <p:extLst>
      <p:ext uri="{BB962C8B-B14F-4D97-AF65-F5344CB8AC3E}">
        <p14:creationId xmlns:p14="http://schemas.microsoft.com/office/powerpoint/2010/main" val="1590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Rectangle 6"/>
          <p:cNvSpPr>
            <a:spLocks noChangeAspect="1"/>
          </p:cNvSpPr>
          <p:nvPr/>
        </p:nvSpPr>
        <p:spPr>
          <a:xfrm>
            <a:off x="21948775" y="3743325"/>
            <a:ext cx="6811963" cy="36306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21949531" y="4217497"/>
            <a:ext cx="4976746" cy="3234981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24292" y="4217497"/>
            <a:ext cx="19608064" cy="3234981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a:xfrm>
            <a:off x="22332950" y="37174488"/>
            <a:ext cx="3138488" cy="2279650"/>
          </a:xfrm>
        </p:spPr>
        <p:txBody>
          <a:bodyPr/>
          <a:lstStyle>
            <a:lvl1pPr>
              <a:defRPr>
                <a:solidFill>
                  <a:schemeClr val="accent1">
                    <a:lumMod val="75000"/>
                    <a:lumOff val="25000"/>
                  </a:schemeClr>
                </a:solidFill>
              </a:defRPr>
            </a:lvl1pPr>
          </a:lstStyle>
          <a:p>
            <a:pPr>
              <a:defRPr/>
            </a:pPr>
            <a:endParaRPr lang="en-US" altLang="zh-TW"/>
          </a:p>
        </p:txBody>
      </p:sp>
      <p:sp>
        <p:nvSpPr>
          <p:cNvPr id="6" name="Footer Placeholder 4"/>
          <p:cNvSpPr>
            <a:spLocks noGrp="1"/>
          </p:cNvSpPr>
          <p:nvPr>
            <p:ph type="ftr" sz="quarter" idx="11"/>
          </p:nvPr>
        </p:nvSpPr>
        <p:spPr>
          <a:xfrm>
            <a:off x="1924050" y="37147500"/>
            <a:ext cx="19608800" cy="2279650"/>
          </a:xfrm>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5494A0F-00FE-4506-B4FA-1FBAC833FCEA}" type="slidenum">
              <a:rPr lang="en-US" altLang="zh-TW"/>
              <a:pPr>
                <a:defRPr/>
              </a:pPr>
              <a:t>‹#›</a:t>
            </a:fld>
            <a:endParaRPr lang="en-US" altLang="zh-TW"/>
          </a:p>
        </p:txBody>
      </p:sp>
    </p:spTree>
    <p:extLst>
      <p:ext uri="{BB962C8B-B14F-4D97-AF65-F5344CB8AC3E}">
        <p14:creationId xmlns:p14="http://schemas.microsoft.com/office/powerpoint/2010/main" val="163137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Rectangle 6"/>
          <p:cNvSpPr>
            <a:spLocks noChangeAspect="1"/>
          </p:cNvSpPr>
          <p:nvPr/>
        </p:nvSpPr>
        <p:spPr>
          <a:xfrm>
            <a:off x="1484313" y="3743325"/>
            <a:ext cx="27276425" cy="7856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24290" y="13905940"/>
            <a:ext cx="26453570" cy="226613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1E8F7326-09F0-4524-8F67-D73333CF90B8}" type="slidenum">
              <a:rPr lang="en-US" altLang="zh-TW"/>
              <a:pPr>
                <a:defRPr/>
              </a:pPr>
              <a:t>‹#›</a:t>
            </a:fld>
            <a:endParaRPr lang="en-US" altLang="zh-TW"/>
          </a:p>
        </p:txBody>
      </p:sp>
    </p:spTree>
    <p:extLst>
      <p:ext uri="{BB962C8B-B14F-4D97-AF65-F5344CB8AC3E}">
        <p14:creationId xmlns:p14="http://schemas.microsoft.com/office/powerpoint/2010/main" val="207462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7"/>
          <p:cNvSpPr>
            <a:spLocks noChangeAspect="1"/>
          </p:cNvSpPr>
          <p:nvPr/>
        </p:nvSpPr>
        <p:spPr>
          <a:xfrm>
            <a:off x="1498600" y="32092900"/>
            <a:ext cx="27278013" cy="7856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24295" y="18952574"/>
            <a:ext cx="26453567" cy="9392386"/>
          </a:xfrm>
        </p:spPr>
        <p:txBody>
          <a:bodyPr/>
          <a:lstStyle>
            <a:lvl1pPr algn="l">
              <a:defRPr sz="11919" b="0" cap="all">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924295" y="28344960"/>
            <a:ext cx="26453567" cy="3748331"/>
          </a:xfrm>
        </p:spPr>
        <p:txBody>
          <a:bodyPr anchor="t"/>
          <a:lstStyle>
            <a:lvl1pPr marL="0" indent="0" algn="l">
              <a:buNone/>
              <a:defRPr sz="5960" cap="all">
                <a:solidFill>
                  <a:schemeClr val="accent2"/>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ltLang="zh-TW"/>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240892D-AEF4-4A8B-BB3D-183BE7310B7B}" type="slidenum">
              <a:rPr lang="en-US" altLang="zh-TW"/>
              <a:pPr>
                <a:defRPr/>
              </a:pPr>
              <a:t>‹#›</a:t>
            </a:fld>
            <a:endParaRPr lang="en-US" altLang="zh-TW"/>
          </a:p>
        </p:txBody>
      </p:sp>
    </p:spTree>
    <p:extLst>
      <p:ext uri="{BB962C8B-B14F-4D97-AF65-F5344CB8AC3E}">
        <p14:creationId xmlns:p14="http://schemas.microsoft.com/office/powerpoint/2010/main" val="60760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Rectangle 7"/>
          <p:cNvSpPr>
            <a:spLocks noChangeAspect="1"/>
          </p:cNvSpPr>
          <p:nvPr/>
        </p:nvSpPr>
        <p:spPr>
          <a:xfrm>
            <a:off x="1484313" y="3743325"/>
            <a:ext cx="27276425" cy="7856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24292" y="13905933"/>
            <a:ext cx="12911090" cy="226754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5439835" y="13905939"/>
            <a:ext cx="12938025" cy="226754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zh-TW"/>
          </a:p>
        </p:txBody>
      </p:sp>
      <p:sp>
        <p:nvSpPr>
          <p:cNvPr id="7" name="Footer Placeholder 5"/>
          <p:cNvSpPr>
            <a:spLocks noGrp="1"/>
          </p:cNvSpPr>
          <p:nvPr>
            <p:ph type="ftr" sz="quarter" idx="11"/>
          </p:nvPr>
        </p:nvSpPr>
        <p:spPr/>
        <p:txBody>
          <a:bodyPr/>
          <a:lstStyle>
            <a:lvl1pPr>
              <a:defRPr/>
            </a:lvl1pPr>
          </a:lstStyle>
          <a:p>
            <a:pPr>
              <a:defRPr/>
            </a:pPr>
            <a:endParaRPr lang="en-US" altLang="zh-TW"/>
          </a:p>
        </p:txBody>
      </p:sp>
      <p:sp>
        <p:nvSpPr>
          <p:cNvPr id="8" name="Slide Number Placeholder 6"/>
          <p:cNvSpPr>
            <a:spLocks noGrp="1"/>
          </p:cNvSpPr>
          <p:nvPr>
            <p:ph type="sldNum" sz="quarter" idx="12"/>
          </p:nvPr>
        </p:nvSpPr>
        <p:spPr/>
        <p:txBody>
          <a:bodyPr/>
          <a:lstStyle>
            <a:lvl1pPr>
              <a:defRPr/>
            </a:lvl1pPr>
          </a:lstStyle>
          <a:p>
            <a:pPr>
              <a:defRPr/>
            </a:pPr>
            <a:fld id="{5F7B3E40-F82C-4DC7-91CE-7C761D1507EF}" type="slidenum">
              <a:rPr lang="en-US" altLang="zh-TW"/>
              <a:pPr>
                <a:defRPr/>
              </a:pPr>
              <a:t>‹#›</a:t>
            </a:fld>
            <a:endParaRPr lang="en-US" altLang="zh-TW"/>
          </a:p>
        </p:txBody>
      </p:sp>
    </p:spTree>
    <p:extLst>
      <p:ext uri="{BB962C8B-B14F-4D97-AF65-F5344CB8AC3E}">
        <p14:creationId xmlns:p14="http://schemas.microsoft.com/office/powerpoint/2010/main" val="128791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Rectangle 9"/>
          <p:cNvSpPr>
            <a:spLocks noChangeAspect="1"/>
          </p:cNvSpPr>
          <p:nvPr/>
        </p:nvSpPr>
        <p:spPr>
          <a:xfrm>
            <a:off x="1484313" y="3743325"/>
            <a:ext cx="27276425" cy="7856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2937527" y="13905936"/>
            <a:ext cx="11897854" cy="3596702"/>
          </a:xfrm>
        </p:spPr>
        <p:txBody>
          <a:bodyPr anchor="b">
            <a:noAutofit/>
          </a:bodyPr>
          <a:lstStyle>
            <a:lvl1pPr marL="0" indent="0">
              <a:buNone/>
              <a:defRPr sz="7284" b="0">
                <a:solidFill>
                  <a:schemeClr val="accent2"/>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a:t>按一下以編輯母片文字樣式</a:t>
            </a:r>
          </a:p>
        </p:txBody>
      </p:sp>
      <p:sp>
        <p:nvSpPr>
          <p:cNvPr id="4" name="Content Placeholder 3"/>
          <p:cNvSpPr>
            <a:spLocks noGrp="1"/>
          </p:cNvSpPr>
          <p:nvPr>
            <p:ph sz="half" idx="2"/>
          </p:nvPr>
        </p:nvSpPr>
        <p:spPr>
          <a:xfrm>
            <a:off x="1924292" y="18262761"/>
            <a:ext cx="12911090" cy="18318606"/>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6453070" y="13905936"/>
            <a:ext cx="11924789" cy="3596702"/>
          </a:xfrm>
        </p:spPr>
        <p:txBody>
          <a:bodyPr anchor="b">
            <a:noAutofit/>
          </a:bodyPr>
          <a:lstStyle>
            <a:lvl1pPr marL="0" indent="0">
              <a:buNone/>
              <a:defRPr sz="7284" b="0">
                <a:solidFill>
                  <a:schemeClr val="accent2"/>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a:t>按一下以編輯母片文字樣式</a:t>
            </a:r>
          </a:p>
        </p:txBody>
      </p:sp>
      <p:sp>
        <p:nvSpPr>
          <p:cNvPr id="6" name="Content Placeholder 5"/>
          <p:cNvSpPr>
            <a:spLocks noGrp="1"/>
          </p:cNvSpPr>
          <p:nvPr>
            <p:ph sz="quarter" idx="4"/>
          </p:nvPr>
        </p:nvSpPr>
        <p:spPr>
          <a:xfrm>
            <a:off x="15439835" y="18262761"/>
            <a:ext cx="12938025" cy="18318606"/>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zh-TW"/>
          </a:p>
        </p:txBody>
      </p:sp>
      <p:sp>
        <p:nvSpPr>
          <p:cNvPr id="9" name="Footer Placeholder 7"/>
          <p:cNvSpPr>
            <a:spLocks noGrp="1"/>
          </p:cNvSpPr>
          <p:nvPr>
            <p:ph type="ftr" sz="quarter" idx="11"/>
          </p:nvPr>
        </p:nvSpPr>
        <p:spPr/>
        <p:txBody>
          <a:bodyPr/>
          <a:lstStyle>
            <a:lvl1pPr>
              <a:defRPr/>
            </a:lvl1pPr>
          </a:lstStyle>
          <a:p>
            <a:pPr>
              <a:defRPr/>
            </a:pPr>
            <a:endParaRPr lang="en-US" altLang="zh-TW"/>
          </a:p>
        </p:txBody>
      </p:sp>
      <p:sp>
        <p:nvSpPr>
          <p:cNvPr id="10" name="Slide Number Placeholder 8"/>
          <p:cNvSpPr>
            <a:spLocks noGrp="1"/>
          </p:cNvSpPr>
          <p:nvPr>
            <p:ph type="sldNum" sz="quarter" idx="12"/>
          </p:nvPr>
        </p:nvSpPr>
        <p:spPr/>
        <p:txBody>
          <a:bodyPr/>
          <a:lstStyle>
            <a:lvl1pPr>
              <a:defRPr/>
            </a:lvl1pPr>
          </a:lstStyle>
          <a:p>
            <a:pPr>
              <a:defRPr/>
            </a:pPr>
            <a:fld id="{E0657707-7211-487D-97EC-7CFCFC3B81D0}" type="slidenum">
              <a:rPr lang="en-US" altLang="zh-TW"/>
              <a:pPr>
                <a:defRPr/>
              </a:pPr>
              <a:t>‹#›</a:t>
            </a:fld>
            <a:endParaRPr lang="en-US" altLang="zh-TW"/>
          </a:p>
        </p:txBody>
      </p:sp>
    </p:spTree>
    <p:extLst>
      <p:ext uri="{BB962C8B-B14F-4D97-AF65-F5344CB8AC3E}">
        <p14:creationId xmlns:p14="http://schemas.microsoft.com/office/powerpoint/2010/main" val="297866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Rectangle 5"/>
          <p:cNvSpPr>
            <a:spLocks noChangeAspect="1"/>
          </p:cNvSpPr>
          <p:nvPr/>
        </p:nvSpPr>
        <p:spPr>
          <a:xfrm>
            <a:off x="1484313" y="3743325"/>
            <a:ext cx="27276425" cy="78565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zh-TW"/>
          </a:p>
        </p:txBody>
      </p:sp>
      <p:sp>
        <p:nvSpPr>
          <p:cNvPr id="5" name="Footer Placeholder 3"/>
          <p:cNvSpPr>
            <a:spLocks noGrp="1"/>
          </p:cNvSpPr>
          <p:nvPr>
            <p:ph type="ftr" sz="quarter" idx="11"/>
          </p:nvPr>
        </p:nvSpPr>
        <p:spPr/>
        <p:txBody>
          <a:bodyPr/>
          <a:lstStyle>
            <a:lvl1pPr>
              <a:defRPr/>
            </a:lvl1pPr>
          </a:lstStyle>
          <a:p>
            <a:pPr>
              <a:defRPr/>
            </a:pPr>
            <a:endParaRPr lang="en-US" altLang="zh-TW"/>
          </a:p>
        </p:txBody>
      </p:sp>
      <p:sp>
        <p:nvSpPr>
          <p:cNvPr id="6" name="Slide Number Placeholder 4"/>
          <p:cNvSpPr>
            <a:spLocks noGrp="1"/>
          </p:cNvSpPr>
          <p:nvPr>
            <p:ph type="sldNum" sz="quarter" idx="12"/>
          </p:nvPr>
        </p:nvSpPr>
        <p:spPr/>
        <p:txBody>
          <a:bodyPr/>
          <a:lstStyle>
            <a:lvl1pPr>
              <a:defRPr/>
            </a:lvl1pPr>
          </a:lstStyle>
          <a:p>
            <a:pPr>
              <a:defRPr/>
            </a:pPr>
            <a:fld id="{E2551FC9-84F6-42A7-8497-9057DA57109B}" type="slidenum">
              <a:rPr lang="en-US" altLang="zh-TW"/>
              <a:pPr>
                <a:defRPr/>
              </a:pPr>
              <a:t>‹#›</a:t>
            </a:fld>
            <a:endParaRPr lang="en-US" altLang="zh-TW"/>
          </a:p>
        </p:txBody>
      </p:sp>
    </p:spTree>
    <p:extLst>
      <p:ext uri="{BB962C8B-B14F-4D97-AF65-F5344CB8AC3E}">
        <p14:creationId xmlns:p14="http://schemas.microsoft.com/office/powerpoint/2010/main" val="77967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C32B0C62-7FEF-49DF-948E-4F2AB5088784}" type="slidenum">
              <a:rPr lang="en-US" altLang="zh-TW"/>
              <a:pPr>
                <a:defRPr/>
              </a:pPr>
              <a:t>‹#›</a:t>
            </a:fld>
            <a:endParaRPr lang="en-US" altLang="zh-TW"/>
          </a:p>
        </p:txBody>
      </p:sp>
    </p:spTree>
    <p:extLst>
      <p:ext uri="{BB962C8B-B14F-4D97-AF65-F5344CB8AC3E}">
        <p14:creationId xmlns:p14="http://schemas.microsoft.com/office/powerpoint/2010/main" val="278060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Rectangle 8"/>
          <p:cNvSpPr>
            <a:spLocks noChangeAspect="1"/>
          </p:cNvSpPr>
          <p:nvPr/>
        </p:nvSpPr>
        <p:spPr>
          <a:xfrm>
            <a:off x="1498600" y="32092900"/>
            <a:ext cx="27278013" cy="7956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24822" y="32844280"/>
            <a:ext cx="11709545" cy="4303557"/>
          </a:xfrm>
        </p:spPr>
        <p:txBody>
          <a:bodyPr anchor="ctr"/>
          <a:lstStyle>
            <a:lvl1pPr algn="l">
              <a:defRPr sz="6622" b="0">
                <a:solidFill>
                  <a:schemeClr val="accent1">
                    <a:lumMod val="75000"/>
                    <a:lumOff val="25000"/>
                  </a:schemeClr>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1477999" y="3752351"/>
            <a:ext cx="27283450" cy="26243987"/>
          </a:xfrm>
        </p:spPr>
        <p:txBody>
          <a:bodyPr/>
          <a:lstStyle>
            <a:lvl1pPr>
              <a:defRPr sz="6622">
                <a:solidFill>
                  <a:schemeClr val="tx2"/>
                </a:solidFill>
              </a:defRPr>
            </a:lvl1pPr>
            <a:lvl2pPr>
              <a:defRPr sz="5960">
                <a:solidFill>
                  <a:schemeClr val="tx2"/>
                </a:solidFill>
              </a:defRPr>
            </a:lvl2pPr>
            <a:lvl3pPr>
              <a:defRPr sz="5297">
                <a:solidFill>
                  <a:schemeClr val="tx2"/>
                </a:solidFill>
              </a:defRPr>
            </a:lvl3pPr>
            <a:lvl4pPr>
              <a:defRPr sz="4635">
                <a:solidFill>
                  <a:schemeClr val="tx2"/>
                </a:solidFill>
              </a:defRPr>
            </a:lvl4pPr>
            <a:lvl5pPr>
              <a:defRPr sz="4635">
                <a:solidFill>
                  <a:schemeClr val="tx2"/>
                </a:solidFill>
              </a:defRPr>
            </a:lvl5pPr>
            <a:lvl6pPr>
              <a:defRPr sz="4635">
                <a:solidFill>
                  <a:schemeClr val="tx2"/>
                </a:solidFill>
              </a:defRPr>
            </a:lvl6pPr>
            <a:lvl7pPr>
              <a:defRPr sz="4635">
                <a:solidFill>
                  <a:schemeClr val="tx2"/>
                </a:solidFill>
              </a:defRPr>
            </a:lvl7pPr>
            <a:lvl8pPr>
              <a:defRPr sz="4635">
                <a:solidFill>
                  <a:schemeClr val="tx2"/>
                </a:solidFill>
              </a:defRPr>
            </a:lvl8pPr>
            <a:lvl9pPr>
              <a:defRPr sz="4635">
                <a:solidFill>
                  <a:schemeClr val="tx2"/>
                </a:solidFill>
              </a:defRPr>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255631" y="32844277"/>
            <a:ext cx="14122231" cy="4303563"/>
          </a:xfrm>
        </p:spPr>
        <p:txBody>
          <a:bodyPr/>
          <a:lstStyle>
            <a:lvl1pPr marL="0" indent="0" algn="r">
              <a:buNone/>
              <a:defRPr sz="3642">
                <a:solidFill>
                  <a:schemeClr val="bg1"/>
                </a:solidFill>
              </a:defRPr>
            </a:lvl1pPr>
            <a:lvl2pPr marL="1513743" indent="0">
              <a:buNone/>
              <a:defRPr sz="3642"/>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ltLang="zh-TW"/>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ltLang="zh-TW"/>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8E0193DB-8658-4B70-BE09-F215462BD597}" type="slidenum">
              <a:rPr lang="en-US" altLang="zh-TW"/>
              <a:pPr>
                <a:defRPr/>
              </a:pPr>
              <a:t>‹#›</a:t>
            </a:fld>
            <a:endParaRPr lang="en-US" altLang="zh-TW"/>
          </a:p>
        </p:txBody>
      </p:sp>
    </p:spTree>
    <p:extLst>
      <p:ext uri="{BB962C8B-B14F-4D97-AF65-F5344CB8AC3E}">
        <p14:creationId xmlns:p14="http://schemas.microsoft.com/office/powerpoint/2010/main" val="119425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24290" y="29293483"/>
            <a:ext cx="26453570" cy="3537259"/>
          </a:xfrm>
        </p:spPr>
        <p:txBody>
          <a:bodyPr/>
          <a:lstStyle>
            <a:lvl1pPr algn="l">
              <a:defRPr sz="7946" b="0">
                <a:solidFill>
                  <a:schemeClr val="accent1"/>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483608" y="3743145"/>
            <a:ext cx="27277841" cy="22202358"/>
          </a:xfrm>
        </p:spPr>
        <p:txBody>
          <a:bodyPr rtlCol="0"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1924290" y="32830739"/>
            <a:ext cx="26453570" cy="3736566"/>
          </a:xfrm>
        </p:spPr>
        <p:txBody>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4CFA57AF-5F55-45E6-A368-ECE99E385EA0}" type="slidenum">
              <a:rPr lang="en-US" altLang="zh-TW"/>
              <a:pPr>
                <a:defRPr/>
              </a:pPr>
              <a:t>‹#›</a:t>
            </a:fld>
            <a:endParaRPr lang="en-US" altLang="zh-TW"/>
          </a:p>
        </p:txBody>
      </p:sp>
    </p:spTree>
    <p:extLst>
      <p:ext uri="{BB962C8B-B14F-4D97-AF65-F5344CB8AC3E}">
        <p14:creationId xmlns:p14="http://schemas.microsoft.com/office/powerpoint/2010/main" val="36342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4050" y="4291013"/>
            <a:ext cx="26454100" cy="6761162"/>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1027" name="Text Placeholder 2"/>
          <p:cNvSpPr>
            <a:spLocks noGrp="1"/>
          </p:cNvSpPr>
          <p:nvPr>
            <p:ph type="body" idx="1"/>
          </p:nvPr>
        </p:nvSpPr>
        <p:spPr bwMode="auto">
          <a:xfrm>
            <a:off x="1924050" y="13906500"/>
            <a:ext cx="26454100" cy="226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18407063" y="37174488"/>
            <a:ext cx="7064375" cy="2279650"/>
          </a:xfrm>
          <a:prstGeom prst="rect">
            <a:avLst/>
          </a:prstGeom>
        </p:spPr>
        <p:txBody>
          <a:bodyPr vert="horz" lIns="91440" tIns="45720" rIns="91440" bIns="45720" rtlCol="0" anchor="ctr"/>
          <a:lstStyle>
            <a:lvl1pPr algn="r" eaLnBrk="1" hangingPunct="1">
              <a:defRPr sz="2980">
                <a:solidFill>
                  <a:schemeClr val="accent2"/>
                </a:solidFill>
              </a:defRPr>
            </a:lvl1pPr>
          </a:lstStyle>
          <a:p>
            <a:pPr>
              <a:defRPr/>
            </a:pPr>
            <a:endParaRPr lang="en-US" altLang="zh-TW"/>
          </a:p>
        </p:txBody>
      </p:sp>
      <p:sp>
        <p:nvSpPr>
          <p:cNvPr id="5" name="Footer Placeholder 4"/>
          <p:cNvSpPr>
            <a:spLocks noGrp="1"/>
          </p:cNvSpPr>
          <p:nvPr>
            <p:ph type="ftr" sz="quarter" idx="3"/>
          </p:nvPr>
        </p:nvSpPr>
        <p:spPr>
          <a:xfrm>
            <a:off x="1924050" y="37147500"/>
            <a:ext cx="16125825" cy="2279650"/>
          </a:xfrm>
          <a:prstGeom prst="rect">
            <a:avLst/>
          </a:prstGeom>
        </p:spPr>
        <p:txBody>
          <a:bodyPr vert="horz" lIns="91440" tIns="45720" rIns="91440" bIns="45720" rtlCol="0" anchor="ctr"/>
          <a:lstStyle>
            <a:lvl1pPr algn="l" eaLnBrk="1" hangingPunct="1">
              <a:defRPr sz="2980" cap="all">
                <a:solidFill>
                  <a:schemeClr val="accent2"/>
                </a:solidFill>
              </a:defRPr>
            </a:lvl1pPr>
          </a:lstStyle>
          <a:p>
            <a:pPr>
              <a:defRPr/>
            </a:pPr>
            <a:endParaRPr lang="en-US" altLang="zh-TW"/>
          </a:p>
        </p:txBody>
      </p:sp>
      <p:sp>
        <p:nvSpPr>
          <p:cNvPr id="6" name="Slide Number Placeholder 5"/>
          <p:cNvSpPr>
            <a:spLocks noGrp="1"/>
          </p:cNvSpPr>
          <p:nvPr>
            <p:ph type="sldNum" sz="quarter" idx="4"/>
          </p:nvPr>
        </p:nvSpPr>
        <p:spPr>
          <a:xfrm>
            <a:off x="25827038" y="37174488"/>
            <a:ext cx="2551112" cy="2279650"/>
          </a:xfrm>
          <a:prstGeom prst="rect">
            <a:avLst/>
          </a:prstGeom>
        </p:spPr>
        <p:txBody>
          <a:bodyPr vert="horz" lIns="91440" tIns="45720" rIns="91440" bIns="45720" rtlCol="0" anchor="ctr"/>
          <a:lstStyle>
            <a:lvl1pPr algn="r" eaLnBrk="1" hangingPunct="1">
              <a:defRPr sz="2980">
                <a:solidFill>
                  <a:schemeClr val="accent2"/>
                </a:solidFill>
              </a:defRPr>
            </a:lvl1pPr>
          </a:lstStyle>
          <a:p>
            <a:pPr>
              <a:defRPr/>
            </a:pPr>
            <a:fld id="{AA8833A5-29ED-4418-8CB0-EF8E46CADB4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73" r:id="rId7"/>
    <p:sldLayoutId id="2147483781" r:id="rId8"/>
    <p:sldLayoutId id="2147483774" r:id="rId9"/>
    <p:sldLayoutId id="2147483782" r:id="rId10"/>
    <p:sldLayoutId id="2147483783" r:id="rId11"/>
  </p:sldLayoutIdLst>
  <p:txStyles>
    <p:titleStyle>
      <a:lvl1pPr algn="l" defTabSz="1512888" rtl="0" eaLnBrk="0" fontAlgn="base" hangingPunct="0">
        <a:spcBef>
          <a:spcPct val="0"/>
        </a:spcBef>
        <a:spcAft>
          <a:spcPct val="0"/>
        </a:spcAft>
        <a:defRPr sz="9200" kern="1200" cap="all">
          <a:solidFill>
            <a:schemeClr val="bg1"/>
          </a:solidFill>
          <a:latin typeface="+mj-lt"/>
          <a:ea typeface="+mj-ea"/>
          <a:cs typeface="+mj-cs"/>
        </a:defRPr>
      </a:lvl1pPr>
      <a:lvl2pPr algn="l" defTabSz="1512888" rtl="0" eaLnBrk="0" fontAlgn="base" hangingPunct="0">
        <a:spcBef>
          <a:spcPct val="0"/>
        </a:spcBef>
        <a:spcAft>
          <a:spcPct val="0"/>
        </a:spcAft>
        <a:defRPr sz="9200">
          <a:solidFill>
            <a:schemeClr val="bg1"/>
          </a:solidFill>
          <a:latin typeface="Gill Sans MT" panose="020B0502020104020203" pitchFamily="34" charset="0"/>
          <a:ea typeface="微軟正黑體" panose="020B0604030504040204" pitchFamily="34" charset="-120"/>
        </a:defRPr>
      </a:lvl2pPr>
      <a:lvl3pPr algn="l" defTabSz="1512888" rtl="0" eaLnBrk="0" fontAlgn="base" hangingPunct="0">
        <a:spcBef>
          <a:spcPct val="0"/>
        </a:spcBef>
        <a:spcAft>
          <a:spcPct val="0"/>
        </a:spcAft>
        <a:defRPr sz="9200">
          <a:solidFill>
            <a:schemeClr val="bg1"/>
          </a:solidFill>
          <a:latin typeface="Gill Sans MT" panose="020B0502020104020203" pitchFamily="34" charset="0"/>
          <a:ea typeface="微軟正黑體" panose="020B0604030504040204" pitchFamily="34" charset="-120"/>
        </a:defRPr>
      </a:lvl3pPr>
      <a:lvl4pPr algn="l" defTabSz="1512888" rtl="0" eaLnBrk="0" fontAlgn="base" hangingPunct="0">
        <a:spcBef>
          <a:spcPct val="0"/>
        </a:spcBef>
        <a:spcAft>
          <a:spcPct val="0"/>
        </a:spcAft>
        <a:defRPr sz="9200">
          <a:solidFill>
            <a:schemeClr val="bg1"/>
          </a:solidFill>
          <a:latin typeface="Gill Sans MT" panose="020B0502020104020203" pitchFamily="34" charset="0"/>
          <a:ea typeface="微軟正黑體" panose="020B0604030504040204" pitchFamily="34" charset="-120"/>
        </a:defRPr>
      </a:lvl4pPr>
      <a:lvl5pPr algn="l" defTabSz="1512888" rtl="0" eaLnBrk="0" fontAlgn="base" hangingPunct="0">
        <a:spcBef>
          <a:spcPct val="0"/>
        </a:spcBef>
        <a:spcAft>
          <a:spcPct val="0"/>
        </a:spcAft>
        <a:defRPr sz="9200">
          <a:solidFill>
            <a:schemeClr val="bg1"/>
          </a:solidFill>
          <a:latin typeface="Gill Sans MT" panose="020B0502020104020203"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12825" indent="-1012825" algn="l" defTabSz="1512888" rtl="0" eaLnBrk="0" fontAlgn="base" hangingPunct="0">
        <a:spcBef>
          <a:spcPct val="20000"/>
        </a:spcBef>
        <a:spcAft>
          <a:spcPts val="1988"/>
        </a:spcAft>
        <a:buClr>
          <a:schemeClr val="accent2"/>
        </a:buClr>
        <a:buSzPct val="92000"/>
        <a:buFont typeface="Wingdings 2" panose="05020102010507070707" pitchFamily="18" charset="2"/>
        <a:buChar char=""/>
        <a:defRPr sz="5900" kern="1200">
          <a:solidFill>
            <a:schemeClr val="tx2"/>
          </a:solidFill>
          <a:latin typeface="+mn-lt"/>
          <a:ea typeface="+mn-ea"/>
          <a:cs typeface="+mn-cs"/>
        </a:defRPr>
      </a:lvl1pPr>
      <a:lvl2pPr marL="2084388" indent="-1012825" algn="l" defTabSz="1512888" rtl="0" eaLnBrk="0" fontAlgn="base" hangingPunct="0">
        <a:spcBef>
          <a:spcPct val="20000"/>
        </a:spcBef>
        <a:spcAft>
          <a:spcPts val="1988"/>
        </a:spcAft>
        <a:buClr>
          <a:schemeClr val="accent2"/>
        </a:buClr>
        <a:buSzPct val="92000"/>
        <a:buFont typeface="Wingdings 2" panose="05020102010507070707" pitchFamily="18" charset="2"/>
        <a:buChar char=""/>
        <a:defRPr sz="5200" kern="1200">
          <a:solidFill>
            <a:schemeClr val="tx2"/>
          </a:solidFill>
          <a:latin typeface="+mn-lt"/>
          <a:ea typeface="+mn-ea"/>
          <a:cs typeface="+mn-cs"/>
        </a:defRPr>
      </a:lvl2pPr>
      <a:lvl3pPr marL="2979738" indent="-893763" algn="l" defTabSz="1512888" rtl="0" eaLnBrk="0" fontAlgn="base" hangingPunct="0">
        <a:spcBef>
          <a:spcPct val="20000"/>
        </a:spcBef>
        <a:spcAft>
          <a:spcPts val="1988"/>
        </a:spcAft>
        <a:buClr>
          <a:schemeClr val="accent2"/>
        </a:buClr>
        <a:buSzPct val="92000"/>
        <a:buFont typeface="Wingdings 2" panose="05020102010507070707" pitchFamily="18" charset="2"/>
        <a:buChar char=""/>
        <a:defRPr sz="4600" kern="1200">
          <a:solidFill>
            <a:schemeClr val="tx2"/>
          </a:solidFill>
          <a:latin typeface="+mn-lt"/>
          <a:ea typeface="+mn-ea"/>
          <a:cs typeface="+mn-cs"/>
        </a:defRPr>
      </a:lvl3pPr>
      <a:lvl4pPr marL="4111625" indent="-774700" algn="l" defTabSz="1512888" rtl="0" eaLnBrk="0" fontAlgn="base" hangingPunct="0">
        <a:spcBef>
          <a:spcPct val="20000"/>
        </a:spcBef>
        <a:spcAft>
          <a:spcPts val="1988"/>
        </a:spcAft>
        <a:buClr>
          <a:schemeClr val="accent2"/>
        </a:buClr>
        <a:buSzPct val="92000"/>
        <a:buFont typeface="Wingdings 2" panose="05020102010507070707" pitchFamily="18" charset="2"/>
        <a:buChar char=""/>
        <a:defRPr sz="3900" kern="1200">
          <a:solidFill>
            <a:schemeClr val="tx2"/>
          </a:solidFill>
          <a:latin typeface="+mn-lt"/>
          <a:ea typeface="+mn-ea"/>
          <a:cs typeface="+mn-cs"/>
        </a:defRPr>
      </a:lvl4pPr>
      <a:lvl5pPr marL="5303838" indent="-774700" algn="l" defTabSz="1512888" rtl="0" eaLnBrk="0" fontAlgn="base" hangingPunct="0">
        <a:spcBef>
          <a:spcPct val="20000"/>
        </a:spcBef>
        <a:spcAft>
          <a:spcPts val="1988"/>
        </a:spcAft>
        <a:buClr>
          <a:schemeClr val="accent2"/>
        </a:buClr>
        <a:buSzPct val="92000"/>
        <a:buFont typeface="Wingdings 2" panose="05020102010507070707" pitchFamily="18" charset="2"/>
        <a:buChar char=""/>
        <a:defRPr sz="3900" kern="1200">
          <a:solidFill>
            <a:schemeClr val="tx2"/>
          </a:solidFill>
          <a:latin typeface="+mn-lt"/>
          <a:ea typeface="+mn-ea"/>
          <a:cs typeface="+mn-cs"/>
        </a:defRPr>
      </a:lvl5pPr>
      <a:lvl6pPr marL="6290710" indent="-756872" algn="l" defTabSz="1513743" rtl="0" eaLnBrk="1" latinLnBrk="0" hangingPunct="1">
        <a:spcBef>
          <a:spcPct val="20000"/>
        </a:spcBef>
        <a:spcAft>
          <a:spcPts val="1987"/>
        </a:spcAft>
        <a:buClr>
          <a:schemeClr val="accent2"/>
        </a:buClr>
        <a:buSzPct val="92000"/>
        <a:buFont typeface="Wingdings 2" charset="2"/>
        <a:buChar char=""/>
        <a:defRPr sz="3973" kern="1200">
          <a:solidFill>
            <a:schemeClr val="tx2"/>
          </a:solidFill>
          <a:latin typeface="+mn-lt"/>
          <a:ea typeface="+mn-ea"/>
          <a:cs typeface="+mn-cs"/>
        </a:defRPr>
      </a:lvl6pPr>
      <a:lvl7pPr marL="7283980" indent="-756872" algn="l" defTabSz="1513743" rtl="0" eaLnBrk="1" latinLnBrk="0" hangingPunct="1">
        <a:spcBef>
          <a:spcPct val="20000"/>
        </a:spcBef>
        <a:spcAft>
          <a:spcPts val="1987"/>
        </a:spcAft>
        <a:buClr>
          <a:schemeClr val="accent2"/>
        </a:buClr>
        <a:buSzPct val="92000"/>
        <a:buFont typeface="Wingdings 2" charset="2"/>
        <a:buChar char=""/>
        <a:defRPr sz="3973" kern="1200">
          <a:solidFill>
            <a:schemeClr val="tx2"/>
          </a:solidFill>
          <a:latin typeface="+mn-lt"/>
          <a:ea typeface="+mn-ea"/>
          <a:cs typeface="+mn-cs"/>
        </a:defRPr>
      </a:lvl7pPr>
      <a:lvl8pPr marL="8277250" indent="-756872" algn="l" defTabSz="1513743" rtl="0" eaLnBrk="1" latinLnBrk="0" hangingPunct="1">
        <a:spcBef>
          <a:spcPct val="20000"/>
        </a:spcBef>
        <a:spcAft>
          <a:spcPts val="1987"/>
        </a:spcAft>
        <a:buClr>
          <a:schemeClr val="accent2"/>
        </a:buClr>
        <a:buSzPct val="92000"/>
        <a:buFont typeface="Wingdings 2" charset="2"/>
        <a:buChar char=""/>
        <a:defRPr sz="3973" kern="1200">
          <a:solidFill>
            <a:schemeClr val="tx2"/>
          </a:solidFill>
          <a:latin typeface="+mn-lt"/>
          <a:ea typeface="+mn-ea"/>
          <a:cs typeface="+mn-cs"/>
        </a:defRPr>
      </a:lvl8pPr>
      <a:lvl9pPr marL="9270520" indent="-756872" algn="l" defTabSz="1513743" rtl="0" eaLnBrk="1" latinLnBrk="0" hangingPunct="1">
        <a:spcBef>
          <a:spcPct val="20000"/>
        </a:spcBef>
        <a:spcAft>
          <a:spcPts val="1987"/>
        </a:spcAft>
        <a:buClr>
          <a:schemeClr val="accent2"/>
        </a:buClr>
        <a:buSzPct val="92000"/>
        <a:buFont typeface="Wingdings 2" charset="2"/>
        <a:buChar char=""/>
        <a:defRPr sz="3973" kern="1200">
          <a:solidFill>
            <a:schemeClr val="tx2"/>
          </a:solidFill>
          <a:latin typeface="+mn-lt"/>
          <a:ea typeface="+mn-ea"/>
          <a:cs typeface="+mn-cs"/>
        </a:defRPr>
      </a:lvl9pPr>
    </p:bodyStyle>
    <p:otherStyle>
      <a:defPPr>
        <a:defRPr lang="en-US"/>
      </a:defPPr>
      <a:lvl1pPr marL="0" algn="l" defTabSz="1513743" rtl="0" eaLnBrk="1" latinLnBrk="0" hangingPunct="1">
        <a:defRPr sz="5960" kern="1200">
          <a:solidFill>
            <a:schemeClr val="tx1"/>
          </a:solidFill>
          <a:latin typeface="+mn-lt"/>
          <a:ea typeface="+mn-ea"/>
          <a:cs typeface="+mn-cs"/>
        </a:defRPr>
      </a:lvl1pPr>
      <a:lvl2pPr marL="1513743" algn="l" defTabSz="1513743" rtl="0" eaLnBrk="1" latinLnBrk="0" hangingPunct="1">
        <a:defRPr sz="5960" kern="1200">
          <a:solidFill>
            <a:schemeClr val="tx1"/>
          </a:solidFill>
          <a:latin typeface="+mn-lt"/>
          <a:ea typeface="+mn-ea"/>
          <a:cs typeface="+mn-cs"/>
        </a:defRPr>
      </a:lvl2pPr>
      <a:lvl3pPr marL="3027487" algn="l" defTabSz="1513743" rtl="0" eaLnBrk="1" latinLnBrk="0" hangingPunct="1">
        <a:defRPr sz="5960" kern="1200">
          <a:solidFill>
            <a:schemeClr val="tx1"/>
          </a:solidFill>
          <a:latin typeface="+mn-lt"/>
          <a:ea typeface="+mn-ea"/>
          <a:cs typeface="+mn-cs"/>
        </a:defRPr>
      </a:lvl3pPr>
      <a:lvl4pPr marL="4541230" algn="l" defTabSz="1513743" rtl="0" eaLnBrk="1" latinLnBrk="0" hangingPunct="1">
        <a:defRPr sz="5960" kern="1200">
          <a:solidFill>
            <a:schemeClr val="tx1"/>
          </a:solidFill>
          <a:latin typeface="+mn-lt"/>
          <a:ea typeface="+mn-ea"/>
          <a:cs typeface="+mn-cs"/>
        </a:defRPr>
      </a:lvl4pPr>
      <a:lvl5pPr marL="6054974" algn="l" defTabSz="1513743" rtl="0" eaLnBrk="1" latinLnBrk="0" hangingPunct="1">
        <a:defRPr sz="5960" kern="1200">
          <a:solidFill>
            <a:schemeClr val="tx1"/>
          </a:solidFill>
          <a:latin typeface="+mn-lt"/>
          <a:ea typeface="+mn-ea"/>
          <a:cs typeface="+mn-cs"/>
        </a:defRPr>
      </a:lvl5pPr>
      <a:lvl6pPr marL="7568717" algn="l" defTabSz="1513743" rtl="0" eaLnBrk="1" latinLnBrk="0" hangingPunct="1">
        <a:defRPr sz="5960" kern="1200">
          <a:solidFill>
            <a:schemeClr val="tx1"/>
          </a:solidFill>
          <a:latin typeface="+mn-lt"/>
          <a:ea typeface="+mn-ea"/>
          <a:cs typeface="+mn-cs"/>
        </a:defRPr>
      </a:lvl6pPr>
      <a:lvl7pPr marL="9082461" algn="l" defTabSz="1513743" rtl="0" eaLnBrk="1" latinLnBrk="0" hangingPunct="1">
        <a:defRPr sz="5960" kern="1200">
          <a:solidFill>
            <a:schemeClr val="tx1"/>
          </a:solidFill>
          <a:latin typeface="+mn-lt"/>
          <a:ea typeface="+mn-ea"/>
          <a:cs typeface="+mn-cs"/>
        </a:defRPr>
      </a:lvl7pPr>
      <a:lvl8pPr marL="10596204" algn="l" defTabSz="1513743" rtl="0" eaLnBrk="1" latinLnBrk="0" hangingPunct="1">
        <a:defRPr sz="5960" kern="1200">
          <a:solidFill>
            <a:schemeClr val="tx1"/>
          </a:solidFill>
          <a:latin typeface="+mn-lt"/>
          <a:ea typeface="+mn-ea"/>
          <a:cs typeface="+mn-cs"/>
        </a:defRPr>
      </a:lvl8pPr>
      <a:lvl9pPr marL="12109948" algn="l" defTabSz="1513743"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33339" y="0"/>
            <a:ext cx="21834477" cy="2198688"/>
          </a:xfrm>
          <a:prstGeom prst="rect">
            <a:avLst/>
          </a:prstGeom>
          <a:solidFill>
            <a:srgbClr val="3F7972"/>
          </a:solidFill>
          <a:ln>
            <a:solidFill>
              <a:srgbClr val="3F79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1" name="Rectangle 829"/>
          <p:cNvSpPr>
            <a:spLocks noChangeArrowheads="1"/>
          </p:cNvSpPr>
          <p:nvPr/>
        </p:nvSpPr>
        <p:spPr bwMode="auto">
          <a:xfrm>
            <a:off x="1628775" y="30203457"/>
            <a:ext cx="12800013" cy="11210925"/>
          </a:xfrm>
          <a:prstGeom prst="rect">
            <a:avLst/>
          </a:prstGeom>
          <a:solidFill>
            <a:schemeClr val="accent2">
              <a:lumMod val="40000"/>
              <a:lumOff val="60000"/>
            </a:schemeClr>
          </a:solidFill>
          <a:ln>
            <a:noFill/>
            <a:headEnd/>
            <a:tailEnd/>
          </a:ln>
        </p:spPr>
        <p:style>
          <a:lnRef idx="2">
            <a:schemeClr val="accent6"/>
          </a:lnRef>
          <a:fillRef idx="1">
            <a:schemeClr val="lt1"/>
          </a:fillRef>
          <a:effectRef idx="0">
            <a:schemeClr val="accent6"/>
          </a:effectRef>
          <a:fontRef idx="minor">
            <a:schemeClr val="dk1"/>
          </a:fontRef>
        </p:style>
        <p:txBody>
          <a:bodyPr wrap="none" lIns="126267" tIns="63133" rIns="126267" bIns="63133" anchor="ct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dirty="0">
              <a:latin typeface="Noto Sans CJK TC Bold" panose="020B0800000000000000" pitchFamily="34" charset="-120"/>
              <a:ea typeface="Noto Sans CJK TC Bold" panose="020B0800000000000000" pitchFamily="34" charset="-120"/>
            </a:endParaRPr>
          </a:p>
        </p:txBody>
      </p:sp>
      <p:sp>
        <p:nvSpPr>
          <p:cNvPr id="2052" name="Rectangle 824"/>
          <p:cNvSpPr>
            <a:spLocks noChangeArrowheads="1"/>
          </p:cNvSpPr>
          <p:nvPr/>
        </p:nvSpPr>
        <p:spPr bwMode="auto">
          <a:xfrm>
            <a:off x="1535113" y="5627688"/>
            <a:ext cx="12800012" cy="4762500"/>
          </a:xfrm>
          <a:prstGeom prst="rect">
            <a:avLst/>
          </a:prstGeom>
          <a:solidFill>
            <a:schemeClr val="accent2">
              <a:lumMod val="20000"/>
              <a:lumOff val="80000"/>
            </a:schemeClr>
          </a:solidFill>
          <a:ln>
            <a:noFill/>
            <a:headEnd/>
            <a:tailEnd/>
          </a:ln>
        </p:spPr>
        <p:style>
          <a:lnRef idx="2">
            <a:schemeClr val="accent4"/>
          </a:lnRef>
          <a:fillRef idx="1">
            <a:schemeClr val="lt1"/>
          </a:fillRef>
          <a:effectRef idx="0">
            <a:schemeClr val="accent4"/>
          </a:effectRef>
          <a:fontRef idx="minor">
            <a:schemeClr val="dk1"/>
          </a:fontRef>
        </p:style>
        <p:txBody>
          <a:bodyPr wrap="none" lIns="126267" tIns="63133" rIns="126267" bIns="63133" anchor="ct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53" name="Rectangle 2"/>
          <p:cNvSpPr>
            <a:spLocks noGrp="1" noChangeArrowheads="1"/>
          </p:cNvSpPr>
          <p:nvPr>
            <p:ph type="ctrTitle"/>
          </p:nvPr>
        </p:nvSpPr>
        <p:spPr>
          <a:xfrm>
            <a:off x="1954213" y="1665288"/>
            <a:ext cx="26149300" cy="3063875"/>
          </a:xfrm>
        </p:spPr>
        <p:txBody>
          <a:bodyPr/>
          <a:lstStyle/>
          <a:p>
            <a:pPr algn="ctr" defTabSz="1513743" eaLnBrk="1" fontAlgn="auto" hangingPunct="1">
              <a:spcAft>
                <a:spcPts val="0"/>
              </a:spcAft>
              <a:defRPr/>
            </a:pPr>
            <a:r>
              <a:rPr lang="zh-TW" altLang="en-US" sz="12000" b="1" dirty="0">
                <a:solidFill>
                  <a:schemeClr val="tx1"/>
                </a:solidFill>
                <a:latin typeface="標楷體" panose="03000509000000000000" pitchFamily="65" charset="-120"/>
                <a:ea typeface="標楷體" panose="03000509000000000000" pitchFamily="65" charset="-120"/>
              </a:rPr>
              <a:t>空芯光子晶體光纖之特性分析</a:t>
            </a:r>
            <a:endParaRPr lang="zh-TW" altLang="en-US" sz="12000" b="1" dirty="0">
              <a:solidFill>
                <a:schemeClr val="tx1">
                  <a:lumMod val="75000"/>
                  <a:lumOff val="25000"/>
                </a:schemeClr>
              </a:solidFill>
              <a:latin typeface="CSong3HK-Medium" panose="00000600000000000000" pitchFamily="50" charset="-120"/>
              <a:ea typeface="CSong3HK-Medium" panose="00000600000000000000" pitchFamily="50" charset="-120"/>
            </a:endParaRPr>
          </a:p>
        </p:txBody>
      </p:sp>
      <p:sp>
        <p:nvSpPr>
          <p:cNvPr id="2156" name="Text Box 10"/>
          <p:cNvSpPr txBox="1">
            <a:spLocks noChangeArrowheads="1"/>
          </p:cNvSpPr>
          <p:nvPr/>
        </p:nvSpPr>
        <p:spPr bwMode="auto">
          <a:xfrm>
            <a:off x="-84136" y="572602"/>
            <a:ext cx="21885274" cy="119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521" tIns="90260" rIns="180521" bIns="90260">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6600" dirty="0">
                <a:solidFill>
                  <a:schemeClr val="bg1">
                    <a:lumMod val="95000"/>
                  </a:schemeClr>
                </a:solidFill>
                <a:latin typeface="CSong3HK-Medium" panose="00000600000000000000" pitchFamily="50" charset="-120"/>
                <a:ea typeface="CSong3HK-Medium" panose="00000600000000000000" pitchFamily="50" charset="-120"/>
              </a:rPr>
              <a:t>電機工程學系／指導老師</a:t>
            </a:r>
            <a:r>
              <a:rPr lang="en-US" altLang="zh-TW" sz="6600" dirty="0">
                <a:solidFill>
                  <a:schemeClr val="bg1">
                    <a:lumMod val="95000"/>
                  </a:schemeClr>
                </a:solidFill>
                <a:latin typeface="CSong3HK-Medium" panose="00000600000000000000" pitchFamily="50" charset="-120"/>
                <a:ea typeface="CSong3HK-Medium" panose="00000600000000000000" pitchFamily="50" charset="-120"/>
              </a:rPr>
              <a:t>:</a:t>
            </a:r>
            <a:r>
              <a:rPr lang="en-US" altLang="zh-TW" sz="6600" dirty="0" err="1">
                <a:solidFill>
                  <a:schemeClr val="bg1">
                    <a:lumMod val="95000"/>
                  </a:schemeClr>
                </a:solidFill>
                <a:latin typeface="CSong3HK-Medium" panose="00000600000000000000" pitchFamily="50" charset="-120"/>
                <a:ea typeface="CSong3HK-Medium" panose="00000600000000000000" pitchFamily="50" charset="-120"/>
              </a:rPr>
              <a:t>ooo</a:t>
            </a:r>
            <a:r>
              <a:rPr lang="zh-TW" altLang="en-US" sz="6600" dirty="0">
                <a:solidFill>
                  <a:schemeClr val="bg1">
                    <a:lumMod val="95000"/>
                  </a:schemeClr>
                </a:solidFill>
                <a:latin typeface="CSong3HK-Medium" panose="00000600000000000000" pitchFamily="50" charset="-120"/>
                <a:ea typeface="CSong3HK-Medium" panose="00000600000000000000" pitchFamily="50" charset="-120"/>
              </a:rPr>
              <a:t>／學生</a:t>
            </a:r>
            <a:r>
              <a:rPr lang="en-US" altLang="zh-TW" sz="6600" dirty="0">
                <a:solidFill>
                  <a:schemeClr val="bg1">
                    <a:lumMod val="95000"/>
                  </a:schemeClr>
                </a:solidFill>
                <a:latin typeface="CSong3HK-Medium" panose="00000600000000000000" pitchFamily="50" charset="-120"/>
                <a:ea typeface="CSong3HK-Medium" panose="00000600000000000000" pitchFamily="50" charset="-120"/>
              </a:rPr>
              <a:t>:</a:t>
            </a:r>
            <a:r>
              <a:rPr lang="en-US" altLang="zh-TW" sz="6600" dirty="0" err="1">
                <a:solidFill>
                  <a:schemeClr val="bg1">
                    <a:lumMod val="95000"/>
                  </a:schemeClr>
                </a:solidFill>
                <a:latin typeface="CSong3HK-Medium" panose="00000600000000000000" pitchFamily="50" charset="-120"/>
                <a:ea typeface="CSong3HK-Medium" panose="00000600000000000000" pitchFamily="50" charset="-120"/>
              </a:rPr>
              <a:t>ooo</a:t>
            </a:r>
            <a:r>
              <a:rPr lang="zh-TW" altLang="en-US" sz="6600" dirty="0">
                <a:solidFill>
                  <a:schemeClr val="bg1">
                    <a:lumMod val="95000"/>
                  </a:schemeClr>
                </a:solidFill>
                <a:latin typeface="CSong3HK-Medium" panose="00000600000000000000" pitchFamily="50" charset="-120"/>
                <a:ea typeface="CSong3HK-Medium" panose="00000600000000000000" pitchFamily="50" charset="-120"/>
              </a:rPr>
              <a:t>、</a:t>
            </a:r>
            <a:r>
              <a:rPr lang="en-US" altLang="zh-TW" sz="6600" dirty="0" err="1">
                <a:solidFill>
                  <a:schemeClr val="bg1">
                    <a:lumMod val="95000"/>
                  </a:schemeClr>
                </a:solidFill>
                <a:latin typeface="CSong3HK-Medium" panose="00000600000000000000" pitchFamily="50" charset="-120"/>
                <a:ea typeface="CSong3HK-Medium" panose="00000600000000000000" pitchFamily="50" charset="-120"/>
              </a:rPr>
              <a:t>ooo</a:t>
            </a:r>
            <a:endParaRPr lang="zh-TW" altLang="en-US" sz="6600" dirty="0">
              <a:solidFill>
                <a:schemeClr val="bg1">
                  <a:lumMod val="95000"/>
                </a:schemeClr>
              </a:solidFill>
              <a:latin typeface="CSong3HK-Medium" panose="00000600000000000000" pitchFamily="50" charset="-120"/>
              <a:ea typeface="CSong3HK-Medium" panose="00000600000000000000" pitchFamily="50" charset="-120"/>
            </a:endParaRPr>
          </a:p>
        </p:txBody>
      </p:sp>
      <p:sp>
        <p:nvSpPr>
          <p:cNvPr id="2055" name="Text Box 17"/>
          <p:cNvSpPr txBox="1">
            <a:spLocks noChangeArrowheads="1"/>
          </p:cNvSpPr>
          <p:nvPr/>
        </p:nvSpPr>
        <p:spPr bwMode="auto">
          <a:xfrm>
            <a:off x="6292850" y="14428788"/>
            <a:ext cx="230663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45" tIns="81523" rIns="163045" bIns="81523">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defRPr/>
            </a:pPr>
            <a:endParaRPr lang="zh-TW" altLang="zh-TW" sz="8714">
              <a:latin typeface="Noto Sans CJK TC Bold" panose="020B0800000000000000" pitchFamily="34" charset="-120"/>
              <a:ea typeface="Noto Sans CJK TC Bold" panose="020B0800000000000000" pitchFamily="34" charset="-120"/>
            </a:endParaRPr>
          </a:p>
        </p:txBody>
      </p:sp>
      <p:sp>
        <p:nvSpPr>
          <p:cNvPr id="2056" name="Rectangle 51"/>
          <p:cNvSpPr>
            <a:spLocks noChangeArrowheads="1"/>
          </p:cNvSpPr>
          <p:nvPr/>
        </p:nvSpPr>
        <p:spPr bwMode="auto">
          <a:xfrm>
            <a:off x="0" y="19321463"/>
            <a:ext cx="255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57" name="Rectangle 71"/>
          <p:cNvSpPr>
            <a:spLocks noChangeArrowheads="1"/>
          </p:cNvSpPr>
          <p:nvPr/>
        </p:nvSpPr>
        <p:spPr bwMode="auto">
          <a:xfrm>
            <a:off x="0" y="-1377950"/>
            <a:ext cx="255588"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58" name="Rectangle 86"/>
          <p:cNvSpPr>
            <a:spLocks noChangeArrowheads="1"/>
          </p:cNvSpPr>
          <p:nvPr/>
        </p:nvSpPr>
        <p:spPr bwMode="auto">
          <a:xfrm>
            <a:off x="0" y="19321463"/>
            <a:ext cx="255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59" name="Rectangle 88"/>
          <p:cNvSpPr>
            <a:spLocks noChangeArrowheads="1"/>
          </p:cNvSpPr>
          <p:nvPr/>
        </p:nvSpPr>
        <p:spPr bwMode="auto">
          <a:xfrm>
            <a:off x="0" y="19115088"/>
            <a:ext cx="255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60" name="Rectangle 92"/>
          <p:cNvSpPr>
            <a:spLocks noChangeArrowheads="1"/>
          </p:cNvSpPr>
          <p:nvPr/>
        </p:nvSpPr>
        <p:spPr bwMode="auto">
          <a:xfrm>
            <a:off x="0" y="19061113"/>
            <a:ext cx="255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61" name="Rectangle 94"/>
          <p:cNvSpPr>
            <a:spLocks noChangeArrowheads="1"/>
          </p:cNvSpPr>
          <p:nvPr/>
        </p:nvSpPr>
        <p:spPr bwMode="auto">
          <a:xfrm>
            <a:off x="0" y="19321463"/>
            <a:ext cx="255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62" name="Rectangle 96"/>
          <p:cNvSpPr>
            <a:spLocks noChangeArrowheads="1"/>
          </p:cNvSpPr>
          <p:nvPr/>
        </p:nvSpPr>
        <p:spPr bwMode="auto">
          <a:xfrm>
            <a:off x="0" y="19321463"/>
            <a:ext cx="255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267" tIns="63133" rIns="126267" bIns="63133" anchor="ctr">
            <a:spAutoFit/>
          </a:bodyP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65" name="Rectangle 825"/>
          <p:cNvSpPr>
            <a:spLocks noChangeArrowheads="1"/>
          </p:cNvSpPr>
          <p:nvPr/>
        </p:nvSpPr>
        <p:spPr bwMode="auto">
          <a:xfrm>
            <a:off x="1566551" y="13000300"/>
            <a:ext cx="12800013" cy="8697913"/>
          </a:xfrm>
          <a:prstGeom prst="rect">
            <a:avLst/>
          </a:prstGeom>
          <a:solidFill>
            <a:schemeClr val="accent2">
              <a:lumMod val="20000"/>
              <a:lumOff val="80000"/>
            </a:schemeClr>
          </a:solidFill>
          <a:ln>
            <a:noFill/>
            <a:headEnd/>
            <a:tailEnd/>
          </a:ln>
        </p:spPr>
        <p:style>
          <a:lnRef idx="2">
            <a:schemeClr val="accent4"/>
          </a:lnRef>
          <a:fillRef idx="1">
            <a:schemeClr val="lt1"/>
          </a:fillRef>
          <a:effectRef idx="0">
            <a:schemeClr val="accent4"/>
          </a:effectRef>
          <a:fontRef idx="minor">
            <a:schemeClr val="dk1"/>
          </a:fontRef>
        </p:style>
        <p:txBody>
          <a:bodyPr wrap="none" lIns="126267" tIns="63133" rIns="126267" bIns="63133" anchor="ct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66" name="Text Box 27"/>
          <p:cNvSpPr txBox="1">
            <a:spLocks noChangeArrowheads="1"/>
          </p:cNvSpPr>
          <p:nvPr/>
        </p:nvSpPr>
        <p:spPr bwMode="auto">
          <a:xfrm>
            <a:off x="1389246" y="16211780"/>
            <a:ext cx="126873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78" tIns="81539" rIns="163078" bIns="81539">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3669" b="1" dirty="0">
                <a:solidFill>
                  <a:schemeClr val="tx1">
                    <a:lumMod val="75000"/>
                    <a:lumOff val="25000"/>
                  </a:schemeClr>
                </a:solidFill>
                <a:latin typeface="Noto Sans CJK TC Bold" panose="020B0800000000000000" pitchFamily="34" charset="-120"/>
                <a:ea typeface="Noto Sans CJK TC Bold" panose="020B0800000000000000" pitchFamily="34" charset="-120"/>
              </a:rPr>
              <a:t>前言</a:t>
            </a:r>
          </a:p>
        </p:txBody>
      </p:sp>
      <p:sp>
        <p:nvSpPr>
          <p:cNvPr id="2067" name="Rectangle 826"/>
          <p:cNvSpPr>
            <a:spLocks noChangeArrowheads="1"/>
          </p:cNvSpPr>
          <p:nvPr/>
        </p:nvSpPr>
        <p:spPr bwMode="auto">
          <a:xfrm>
            <a:off x="1005199" y="20048712"/>
            <a:ext cx="12800013" cy="8858250"/>
          </a:xfrm>
          <a:prstGeom prst="rect">
            <a:avLst/>
          </a:prstGeom>
          <a:solidFill>
            <a:schemeClr val="accent2">
              <a:lumMod val="20000"/>
              <a:lumOff val="80000"/>
            </a:schemeClr>
          </a:solidFill>
          <a:ln>
            <a:noFill/>
            <a:headEnd/>
            <a:tailEnd/>
          </a:ln>
        </p:spPr>
        <p:style>
          <a:lnRef idx="2">
            <a:schemeClr val="accent4"/>
          </a:lnRef>
          <a:fillRef idx="1">
            <a:schemeClr val="lt1"/>
          </a:fillRef>
          <a:effectRef idx="0">
            <a:schemeClr val="accent4"/>
          </a:effectRef>
          <a:fontRef idx="minor">
            <a:schemeClr val="dk1"/>
          </a:fontRef>
        </p:style>
        <p:txBody>
          <a:bodyPr wrap="none" lIns="126267" tIns="63133" rIns="126267" bIns="63133" anchor="ct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dirty="0">
              <a:latin typeface="Noto Sans CJK TC Bold" panose="020B0800000000000000" pitchFamily="34" charset="-120"/>
              <a:ea typeface="Noto Sans CJK TC Bold" panose="020B0800000000000000" pitchFamily="34" charset="-120"/>
            </a:endParaRPr>
          </a:p>
        </p:txBody>
      </p:sp>
      <p:sp>
        <p:nvSpPr>
          <p:cNvPr id="2068" name="Text Box 64"/>
          <p:cNvSpPr txBox="1">
            <a:spLocks noChangeArrowheads="1"/>
          </p:cNvSpPr>
          <p:nvPr/>
        </p:nvSpPr>
        <p:spPr bwMode="auto">
          <a:xfrm>
            <a:off x="1402557" y="22981134"/>
            <a:ext cx="12688887"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78" tIns="81539" rIns="163078" bIns="81539">
            <a:spAutoFit/>
          </a:bodyPr>
          <a:lstStyle>
            <a:lvl1pPr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en-US" altLang="zh-TW" sz="2446" b="1" dirty="0">
                <a:solidFill>
                  <a:schemeClr val="tx1">
                    <a:lumMod val="75000"/>
                    <a:lumOff val="25000"/>
                  </a:schemeClr>
                </a:solidFill>
                <a:latin typeface="Noto Sans CJK TC Bold" panose="020B0800000000000000" pitchFamily="34" charset="-120"/>
                <a:ea typeface="Noto Sans CJK TC Bold" panose="020B0800000000000000" pitchFamily="34" charset="-120"/>
              </a:rPr>
              <a:t> </a:t>
            </a:r>
            <a:r>
              <a:rPr lang="zh-TW" altLang="en-US" sz="3669" b="1" dirty="0">
                <a:solidFill>
                  <a:schemeClr val="tx1">
                    <a:lumMod val="75000"/>
                    <a:lumOff val="25000"/>
                  </a:schemeClr>
                </a:solidFill>
                <a:latin typeface="Noto Sans CJK TC Bold" panose="020B0800000000000000" pitchFamily="34" charset="-120"/>
                <a:ea typeface="Noto Sans CJK TC Bold" panose="020B0800000000000000" pitchFamily="34" charset="-120"/>
              </a:rPr>
              <a:t>研究方法</a:t>
            </a:r>
          </a:p>
        </p:txBody>
      </p:sp>
      <p:sp>
        <p:nvSpPr>
          <p:cNvPr id="2069" name="Rectangle 827"/>
          <p:cNvSpPr>
            <a:spLocks noChangeArrowheads="1"/>
          </p:cNvSpPr>
          <p:nvPr/>
        </p:nvSpPr>
        <p:spPr bwMode="auto">
          <a:xfrm>
            <a:off x="16052800" y="31634113"/>
            <a:ext cx="12800013" cy="8699500"/>
          </a:xfrm>
          <a:prstGeom prst="rect">
            <a:avLst/>
          </a:prstGeom>
          <a:solidFill>
            <a:schemeClr val="accent2">
              <a:lumMod val="75000"/>
            </a:schemeClr>
          </a:solidFill>
          <a:ln>
            <a:noFill/>
            <a:headEnd/>
            <a:tailEnd/>
          </a:ln>
        </p:spPr>
        <p:style>
          <a:lnRef idx="3">
            <a:schemeClr val="lt1"/>
          </a:lnRef>
          <a:fillRef idx="1">
            <a:schemeClr val="accent5"/>
          </a:fillRef>
          <a:effectRef idx="1">
            <a:schemeClr val="accent5"/>
          </a:effectRef>
          <a:fontRef idx="minor">
            <a:schemeClr val="lt1"/>
          </a:fontRef>
        </p:style>
        <p:txBody>
          <a:bodyPr wrap="none" lIns="126267" tIns="63133" rIns="126267" bIns="63133" anchor="ct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70" name="Text Box 29"/>
          <p:cNvSpPr txBox="1">
            <a:spLocks noChangeArrowheads="1"/>
          </p:cNvSpPr>
          <p:nvPr/>
        </p:nvSpPr>
        <p:spPr bwMode="auto">
          <a:xfrm>
            <a:off x="16159163" y="31873825"/>
            <a:ext cx="125857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78" tIns="81539" rIns="163078" bIns="81539">
            <a:spAutoFit/>
          </a:bodyPr>
          <a:lstStyle>
            <a:lvl1pPr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3669" b="1" dirty="0">
                <a:solidFill>
                  <a:schemeClr val="bg1">
                    <a:lumMod val="95000"/>
                  </a:schemeClr>
                </a:solidFill>
                <a:latin typeface="Noto Sans CJK TC Bold" panose="020B0800000000000000" pitchFamily="34" charset="-120"/>
                <a:ea typeface="Noto Sans CJK TC Bold" panose="020B0800000000000000" pitchFamily="34" charset="-120"/>
              </a:rPr>
              <a:t>結論</a:t>
            </a:r>
          </a:p>
        </p:txBody>
      </p:sp>
      <p:sp>
        <p:nvSpPr>
          <p:cNvPr id="2071" name="Rectangle 828"/>
          <p:cNvSpPr>
            <a:spLocks noChangeArrowheads="1"/>
          </p:cNvSpPr>
          <p:nvPr/>
        </p:nvSpPr>
        <p:spPr bwMode="auto">
          <a:xfrm>
            <a:off x="16183769" y="7214871"/>
            <a:ext cx="12800013" cy="23532148"/>
          </a:xfrm>
          <a:prstGeom prst="rect">
            <a:avLst/>
          </a:prstGeom>
          <a:solidFill>
            <a:schemeClr val="accent2">
              <a:lumMod val="40000"/>
              <a:lumOff val="60000"/>
            </a:schemeClr>
          </a:solidFill>
          <a:ln>
            <a:noFill/>
            <a:headEnd/>
            <a:tailEnd/>
          </a:ln>
        </p:spPr>
        <p:style>
          <a:lnRef idx="2">
            <a:schemeClr val="accent4"/>
          </a:lnRef>
          <a:fillRef idx="1">
            <a:schemeClr val="lt1"/>
          </a:fillRef>
          <a:effectRef idx="0">
            <a:schemeClr val="accent4"/>
          </a:effectRef>
          <a:fontRef idx="minor">
            <a:schemeClr val="dk1"/>
          </a:fontRef>
        </p:style>
        <p:txBody>
          <a:bodyPr wrap="none" lIns="126267" tIns="63133" rIns="126267" bIns="63133" anchor="ctr"/>
          <a:lstStyle>
            <a:lvl1pPr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8714">
              <a:latin typeface="Noto Sans CJK TC Bold" panose="020B0800000000000000" pitchFamily="34" charset="-120"/>
              <a:ea typeface="Noto Sans CJK TC Bold" panose="020B0800000000000000" pitchFamily="34" charset="-120"/>
            </a:endParaRPr>
          </a:p>
        </p:txBody>
      </p:sp>
      <p:sp>
        <p:nvSpPr>
          <p:cNvPr id="2073" name="Text Box 66"/>
          <p:cNvSpPr txBox="1">
            <a:spLocks noChangeArrowheads="1"/>
          </p:cNvSpPr>
          <p:nvPr/>
        </p:nvSpPr>
        <p:spPr bwMode="auto">
          <a:xfrm>
            <a:off x="1625136" y="30136721"/>
            <a:ext cx="12688887" cy="376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78" tIns="81539" rIns="163078" bIns="81539">
            <a:spAutoFit/>
          </a:bodyPr>
          <a:lstStyle>
            <a:lvl1pPr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tabLst>
                <a:tab pos="9496425" algn="l"/>
              </a:tabLst>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tabLst>
                <a:tab pos="9496425" algn="l"/>
              </a:tabLs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3669" b="1" dirty="0">
                <a:solidFill>
                  <a:schemeClr val="tx1">
                    <a:lumMod val="75000"/>
                    <a:lumOff val="25000"/>
                  </a:schemeClr>
                </a:solidFill>
                <a:latin typeface="Noto Sans CJK TC Bold" panose="020B0800000000000000" pitchFamily="34" charset="-120"/>
                <a:ea typeface="Noto Sans CJK TC Bold" panose="020B0800000000000000" pitchFamily="34" charset="-120"/>
              </a:rPr>
              <a:t>結果與討論</a:t>
            </a:r>
          </a:p>
          <a:p>
            <a:pPr eaLnBrk="1" hangingPunct="1">
              <a:defRPr/>
            </a:pPr>
            <a:endParaRPr lang="zh-TW" altLang="en-US" sz="2446" dirty="0">
              <a:solidFill>
                <a:schemeClr val="tx1">
                  <a:lumMod val="75000"/>
                  <a:lumOff val="25000"/>
                </a:schemeClr>
              </a:solidFill>
              <a:latin typeface="Noto Sans CJK TC Bold" panose="020B0800000000000000" pitchFamily="34" charset="-120"/>
              <a:ea typeface="Noto Sans CJK TC Bold" panose="020B0800000000000000" pitchFamily="34" charset="-120"/>
            </a:endParaRPr>
          </a:p>
          <a:p>
            <a:pPr eaLnBrk="1" hangingPunct="1">
              <a:lnSpc>
                <a:spcPct val="150000"/>
              </a:lnSpc>
              <a:defRPr/>
            </a:pPr>
            <a:r>
              <a:rPr lang="zh-TW" altLang="en-US" sz="2800" dirty="0">
                <a:ln w="0"/>
                <a:latin typeface="標楷體" panose="03000509000000000000" pitchFamily="65" charset="-120"/>
                <a:ea typeface="標楷體" panose="03000509000000000000" pitchFamily="65" charset="-120"/>
              </a:rPr>
              <a:t>       </a:t>
            </a:r>
            <a:r>
              <a:rPr lang="en-US" altLang="zh-TW" sz="4000" dirty="0">
                <a:ln w="0"/>
                <a:latin typeface="標楷體" panose="03000509000000000000" pitchFamily="65" charset="-120"/>
                <a:ea typeface="標楷體" panose="03000509000000000000" pitchFamily="65" charset="-120"/>
              </a:rPr>
              <a:t>Fig.1</a:t>
            </a:r>
            <a:r>
              <a:rPr lang="zh-TW" altLang="en-US" sz="4000" dirty="0">
                <a:ln w="0"/>
                <a:latin typeface="標楷體" panose="03000509000000000000" pitchFamily="65" charset="-120"/>
                <a:ea typeface="標楷體" panose="03000509000000000000" pitchFamily="65" charset="-120"/>
              </a:rPr>
              <a:t>之圖</a:t>
            </a:r>
            <a:r>
              <a:rPr lang="en-US" altLang="zh-TW" sz="4000" dirty="0">
                <a:ln w="0"/>
                <a:latin typeface="標楷體" panose="03000509000000000000" pitchFamily="65" charset="-120"/>
                <a:ea typeface="標楷體" panose="03000509000000000000" pitchFamily="65" charset="-120"/>
              </a:rPr>
              <a:t>(b)</a:t>
            </a:r>
            <a:r>
              <a:rPr lang="zh-TW" altLang="en-US" sz="4000" dirty="0">
                <a:ln w="0"/>
                <a:latin typeface="標楷體" panose="03000509000000000000" pitchFamily="65" charset="-120"/>
                <a:ea typeface="標楷體" panose="03000509000000000000" pitchFamily="65" charset="-120"/>
              </a:rPr>
              <a:t>為本次實驗的結構剖</a:t>
            </a:r>
            <a:r>
              <a:rPr lang="zh-TW" altLang="zh-TW" sz="4000" dirty="0">
                <a:ln w="0"/>
                <a:latin typeface="標楷體" panose="03000509000000000000" pitchFamily="65" charset="-120"/>
                <a:ea typeface="標楷體" panose="03000509000000000000" pitchFamily="65" charset="-120"/>
              </a:rPr>
              <a:t>面</a:t>
            </a:r>
            <a:r>
              <a:rPr lang="zh-TW" altLang="en-US" sz="4000" dirty="0">
                <a:ln w="0"/>
                <a:latin typeface="標楷體" panose="03000509000000000000" pitchFamily="65" charset="-120"/>
                <a:ea typeface="標楷體" panose="03000509000000000000" pitchFamily="65" charset="-120"/>
              </a:rPr>
              <a:t>圖，在結構上我們改變三種不同參數，包括纖芯直徑大小、內玻璃管包層</a:t>
            </a:r>
            <a:r>
              <a:rPr lang="en-US" altLang="zh-TW" sz="4000" dirty="0">
                <a:ln w="0"/>
                <a:latin typeface="標楷體" panose="03000509000000000000" pitchFamily="65" charset="-120"/>
                <a:ea typeface="標楷體" panose="03000509000000000000" pitchFamily="65" charset="-120"/>
              </a:rPr>
              <a:t>(Cladding)</a:t>
            </a:r>
            <a:r>
              <a:rPr lang="zh-TW" altLang="en-US" sz="4000" dirty="0">
                <a:ln w="0"/>
                <a:latin typeface="標楷體" panose="03000509000000000000" pitchFamily="65" charset="-120"/>
                <a:ea typeface="標楷體" panose="03000509000000000000" pitchFamily="65" charset="-120"/>
              </a:rPr>
              <a:t>厚度、內玻璃管管數。</a:t>
            </a:r>
            <a:endParaRPr lang="en-US" altLang="zh-TW" sz="4400" dirty="0">
              <a:ln w="0"/>
              <a:latin typeface="標楷體" panose="03000509000000000000" pitchFamily="65" charset="-120"/>
              <a:ea typeface="標楷體" panose="03000509000000000000" pitchFamily="65" charset="-120"/>
            </a:endParaRPr>
          </a:p>
        </p:txBody>
      </p:sp>
      <p:sp>
        <p:nvSpPr>
          <p:cNvPr id="2141" name="Text Box 911"/>
          <p:cNvSpPr txBox="1">
            <a:spLocks noChangeArrowheads="1"/>
          </p:cNvSpPr>
          <p:nvPr/>
        </p:nvSpPr>
        <p:spPr bwMode="auto">
          <a:xfrm>
            <a:off x="2152560" y="39549387"/>
            <a:ext cx="5727715" cy="5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04" tIns="48201" rIns="96404" bIns="48201">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r>
              <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rPr>
              <a:t>Figure 1</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 空芯光子晶體光纖剖</a:t>
            </a:r>
            <a:r>
              <a:rPr lang="zh-TW" altLang="zh-TW" sz="2800" b="1" dirty="0">
                <a:solidFill>
                  <a:schemeClr val="tx1">
                    <a:lumMod val="75000"/>
                    <a:lumOff val="25000"/>
                  </a:schemeClr>
                </a:solidFill>
                <a:latin typeface="標楷體" panose="03000509000000000000" pitchFamily="65" charset="-120"/>
                <a:ea typeface="標楷體" panose="03000509000000000000" pitchFamily="65" charset="-120"/>
              </a:rPr>
              <a:t>面</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圖</a:t>
            </a:r>
            <a:endPar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2143" name="Text Box 913"/>
          <p:cNvSpPr txBox="1">
            <a:spLocks noChangeArrowheads="1"/>
          </p:cNvSpPr>
          <p:nvPr/>
        </p:nvSpPr>
        <p:spPr bwMode="auto">
          <a:xfrm>
            <a:off x="8888413" y="39549388"/>
            <a:ext cx="4341812" cy="5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04" tIns="48201" rIns="96404" bIns="48201">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r>
              <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rPr>
              <a:t>Figure 2</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 光纖結構示意圖</a:t>
            </a:r>
            <a:endPar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2146" name="Text Box 916"/>
          <p:cNvSpPr txBox="1">
            <a:spLocks noChangeArrowheads="1"/>
          </p:cNvSpPr>
          <p:nvPr/>
        </p:nvSpPr>
        <p:spPr bwMode="auto">
          <a:xfrm>
            <a:off x="18261806" y="23778487"/>
            <a:ext cx="8915400" cy="5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04" tIns="48201" rIns="96404" bIns="48201">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r>
              <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rPr>
              <a:t>Figure 4</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不同纖芯直徑折射率與波長關係圖</a:t>
            </a:r>
            <a:endPar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2148" name="Text Box 918"/>
          <p:cNvSpPr txBox="1">
            <a:spLocks noChangeArrowheads="1"/>
          </p:cNvSpPr>
          <p:nvPr/>
        </p:nvSpPr>
        <p:spPr bwMode="auto">
          <a:xfrm>
            <a:off x="18693515" y="30249629"/>
            <a:ext cx="7772400" cy="5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04" tIns="48201" rIns="96404" bIns="48201">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r>
              <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rPr>
              <a:t>Figure 5</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不同管數折射率與波長關係圖</a:t>
            </a:r>
            <a:endPar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2152" name="Text Box 922"/>
          <p:cNvSpPr txBox="1">
            <a:spLocks noChangeArrowheads="1"/>
          </p:cNvSpPr>
          <p:nvPr/>
        </p:nvSpPr>
        <p:spPr bwMode="auto">
          <a:xfrm>
            <a:off x="20126623" y="17293090"/>
            <a:ext cx="5294312" cy="5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04" tIns="48201" rIns="96404" bIns="48201">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r>
              <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rPr>
              <a:t>Figure 3</a:t>
            </a:r>
            <a:r>
              <a:rPr lang="zh-TW" altLang="en-US" sz="2800" b="1" dirty="0">
                <a:solidFill>
                  <a:schemeClr val="tx1">
                    <a:lumMod val="75000"/>
                    <a:lumOff val="25000"/>
                  </a:schemeClr>
                </a:solidFill>
                <a:latin typeface="標楷體" panose="03000509000000000000" pitchFamily="65" charset="-120"/>
                <a:ea typeface="標楷體" panose="03000509000000000000" pitchFamily="65" charset="-120"/>
              </a:rPr>
              <a:t>不同管數能量分布圖</a:t>
            </a:r>
            <a:r>
              <a:rPr lang="en-US" altLang="zh-TW" sz="2800" b="1" dirty="0">
                <a:solidFill>
                  <a:schemeClr val="tx1">
                    <a:lumMod val="75000"/>
                    <a:lumOff val="25000"/>
                  </a:schemeClr>
                </a:solidFill>
                <a:latin typeface="標楷體" panose="03000509000000000000" pitchFamily="65" charset="-120"/>
                <a:ea typeface="標楷體" panose="03000509000000000000" pitchFamily="65" charset="-120"/>
              </a:rPr>
              <a:t>.</a:t>
            </a:r>
          </a:p>
        </p:txBody>
      </p:sp>
      <p:sp>
        <p:nvSpPr>
          <p:cNvPr id="3" name="矩形 2"/>
          <p:cNvSpPr/>
          <p:nvPr/>
        </p:nvSpPr>
        <p:spPr>
          <a:xfrm>
            <a:off x="1" y="3570288"/>
            <a:ext cx="4976018" cy="504824"/>
          </a:xfrm>
          <a:prstGeom prst="rect">
            <a:avLst/>
          </a:prstGeom>
          <a:solidFill>
            <a:srgbClr val="3F7972"/>
          </a:solidFill>
          <a:ln>
            <a:solidFill>
              <a:srgbClr val="3F79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6" name="矩形 45"/>
          <p:cNvSpPr/>
          <p:nvPr/>
        </p:nvSpPr>
        <p:spPr>
          <a:xfrm>
            <a:off x="0" y="41517888"/>
            <a:ext cx="30275213" cy="180975"/>
          </a:xfrm>
          <a:prstGeom prst="rect">
            <a:avLst/>
          </a:prstGeom>
          <a:solidFill>
            <a:srgbClr val="3F7972"/>
          </a:solidFill>
          <a:ln>
            <a:solidFill>
              <a:srgbClr val="3F79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文字方塊 5"/>
          <p:cNvSpPr txBox="1"/>
          <p:nvPr/>
        </p:nvSpPr>
        <p:spPr>
          <a:xfrm>
            <a:off x="1571733" y="24441529"/>
            <a:ext cx="12328600" cy="4693144"/>
          </a:xfrm>
          <a:prstGeom prst="rect">
            <a:avLst/>
          </a:prstGeom>
          <a:noFill/>
        </p:spPr>
        <p:txBody>
          <a:bodyPr wrap="square">
            <a:spAutoFit/>
          </a:bodyPr>
          <a:lstStyle/>
          <a:p>
            <a:pPr eaLnBrk="1" hangingPunct="1">
              <a:lnSpc>
                <a:spcPct val="150000"/>
              </a:lnSpc>
              <a:defRPr/>
            </a:pPr>
            <a:r>
              <a:rPr lang="zh-TW" altLang="en-US" sz="4400" dirty="0">
                <a:ln w="0"/>
                <a:latin typeface="標楷體" panose="03000509000000000000" pitchFamily="65" charset="-120"/>
                <a:ea typeface="標楷體" panose="03000509000000000000" pitchFamily="65" charset="-120"/>
              </a:rPr>
              <a:t>    </a:t>
            </a:r>
            <a:r>
              <a:rPr lang="zh-TW" altLang="en-US" sz="4000" dirty="0">
                <a:ln w="0"/>
                <a:latin typeface="標楷體" panose="03000509000000000000" pitchFamily="65" charset="-120"/>
                <a:ea typeface="標楷體" panose="03000509000000000000" pitchFamily="65" charset="-120"/>
              </a:rPr>
              <a:t>本研究使用有限元素法來模擬光纖結構，並利用模擬軟體</a:t>
            </a:r>
            <a:r>
              <a:rPr lang="en-US" altLang="zh-TW" sz="4000" dirty="0">
                <a:ln w="0"/>
                <a:latin typeface="標楷體" panose="03000509000000000000" pitchFamily="65" charset="-120"/>
                <a:ea typeface="標楷體" panose="03000509000000000000" pitchFamily="65" charset="-120"/>
              </a:rPr>
              <a:t>COMSOL</a:t>
            </a:r>
            <a:r>
              <a:rPr lang="zh-TW" altLang="en-US" sz="4000" dirty="0">
                <a:ln w="0"/>
                <a:latin typeface="標楷體" panose="03000509000000000000" pitchFamily="65" charset="-120"/>
                <a:ea typeface="標楷體" panose="03000509000000000000" pitchFamily="65" charset="-120"/>
              </a:rPr>
              <a:t>來模擬分析。而在研究的方向主要改變</a:t>
            </a:r>
            <a:r>
              <a:rPr lang="en-US" altLang="zh-TW" sz="4000" dirty="0">
                <a:ln w="0"/>
                <a:latin typeface="標楷體" panose="03000509000000000000" pitchFamily="65" charset="-120"/>
                <a:ea typeface="標楷體" panose="03000509000000000000" pitchFamily="65" charset="-120"/>
              </a:rPr>
              <a:t>3</a:t>
            </a:r>
            <a:r>
              <a:rPr lang="zh-TW" altLang="en-US" sz="4000" dirty="0">
                <a:ln w="0"/>
                <a:latin typeface="標楷體" panose="03000509000000000000" pitchFamily="65" charset="-120"/>
                <a:ea typeface="標楷體" panose="03000509000000000000" pitchFamily="65" charset="-120"/>
              </a:rPr>
              <a:t>種不同結構參數，纖芯半徑、內玻璃管厚度以及內玻璃管管數，並探討不同波段上的有效折射率來分析不同結構的傳輸特性。</a:t>
            </a:r>
            <a:r>
              <a:rPr lang="en-US" altLang="zh-TW" sz="4000" dirty="0">
                <a:ln w="0"/>
                <a:latin typeface="標楷體" panose="03000509000000000000" pitchFamily="65" charset="-120"/>
                <a:ea typeface="標楷體" panose="03000509000000000000" pitchFamily="65" charset="-120"/>
              </a:rPr>
              <a:t> </a:t>
            </a:r>
            <a:endParaRPr lang="zh-TW" altLang="en-US" sz="4400" dirty="0">
              <a:ln w="0"/>
              <a:latin typeface="標楷體" panose="03000509000000000000" pitchFamily="65" charset="-120"/>
              <a:ea typeface="標楷體" panose="03000509000000000000" pitchFamily="65" charset="-120"/>
            </a:endParaRPr>
          </a:p>
        </p:txBody>
      </p:sp>
      <p:sp>
        <p:nvSpPr>
          <p:cNvPr id="9" name="文字方塊 8"/>
          <p:cNvSpPr txBox="1"/>
          <p:nvPr/>
        </p:nvSpPr>
        <p:spPr>
          <a:xfrm>
            <a:off x="1489076" y="16949365"/>
            <a:ext cx="12268200" cy="7636962"/>
          </a:xfrm>
          <a:prstGeom prst="rect">
            <a:avLst/>
          </a:prstGeom>
          <a:noFill/>
        </p:spPr>
        <p:txBody>
          <a:bodyPr wrap="square">
            <a:spAutoFit/>
          </a:bodyPr>
          <a:lstStyle/>
          <a:p>
            <a:pPr eaLnBrk="1" hangingPunct="1">
              <a:lnSpc>
                <a:spcPct val="150000"/>
              </a:lnSpc>
              <a:defRPr/>
            </a:pPr>
            <a:r>
              <a:rPr lang="zh-TW" altLang="en-US" sz="4400" dirty="0">
                <a:ln w="0"/>
                <a:latin typeface="標楷體" panose="03000509000000000000" pitchFamily="65" charset="-120"/>
                <a:ea typeface="標楷體" panose="03000509000000000000" pitchFamily="65" charset="-120"/>
              </a:rPr>
              <a:t>    </a:t>
            </a:r>
            <a:r>
              <a:rPr lang="zh-TW" altLang="en-US" sz="4000" dirty="0">
                <a:ln w="0"/>
                <a:latin typeface="標楷體" panose="03000509000000000000" pitchFamily="65" charset="-120"/>
                <a:ea typeface="標楷體" panose="03000509000000000000" pitchFamily="65" charset="-120"/>
              </a:rPr>
              <a:t>空芯光子晶體光纖是一種新型的空芯光纖，特色是核芯壁的反轉曲率以及空芯的纖芯</a:t>
            </a:r>
            <a:r>
              <a:rPr lang="en-US" altLang="zh-TW" sz="4000" dirty="0">
                <a:ln w="0"/>
                <a:latin typeface="標楷體" panose="03000509000000000000" pitchFamily="65" charset="-120"/>
                <a:ea typeface="標楷體" panose="03000509000000000000" pitchFamily="65" charset="-120"/>
              </a:rPr>
              <a:t>(Core)</a:t>
            </a:r>
            <a:r>
              <a:rPr lang="zh-TW" altLang="en-US" sz="4000" dirty="0">
                <a:ln w="0"/>
                <a:latin typeface="標楷體" panose="03000509000000000000" pitchFamily="65" charset="-120"/>
                <a:ea typeface="標楷體" panose="03000509000000000000" pitchFamily="65" charset="-120"/>
              </a:rPr>
              <a:t>，也正因為如此，這種光纖相對一般光纖，可以傳輸較大的能量，而傳輸機制是利用</a:t>
            </a:r>
            <a:r>
              <a:rPr lang="en-US" altLang="zh-TW" sz="4000" dirty="0">
                <a:ln w="0"/>
                <a:latin typeface="標楷體" panose="03000509000000000000" pitchFamily="65" charset="-120"/>
                <a:ea typeface="標楷體" panose="03000509000000000000" pitchFamily="65" charset="-120"/>
              </a:rPr>
              <a:t>Fabry-Perot</a:t>
            </a:r>
            <a:r>
              <a:rPr lang="zh-TW" altLang="en-US" sz="4000" dirty="0">
                <a:ln w="0"/>
                <a:latin typeface="標楷體" panose="03000509000000000000" pitchFamily="65" charset="-120"/>
                <a:ea typeface="標楷體" panose="03000509000000000000" pitchFamily="65" charset="-120"/>
              </a:rPr>
              <a:t>共振。我們認為這種光纖屬於光子晶體</a:t>
            </a:r>
            <a:r>
              <a:rPr lang="en-US" altLang="zh-TW" sz="4000" dirty="0">
                <a:ln w="0"/>
                <a:latin typeface="標楷體" panose="03000509000000000000" pitchFamily="65" charset="-120"/>
                <a:ea typeface="標楷體" panose="03000509000000000000" pitchFamily="65" charset="-120"/>
              </a:rPr>
              <a:t>(Photonic Crystals)</a:t>
            </a:r>
            <a:r>
              <a:rPr lang="zh-TW" altLang="en-US" sz="4000" dirty="0">
                <a:ln w="0"/>
                <a:latin typeface="標楷體" panose="03000509000000000000" pitchFamily="65" charset="-120"/>
                <a:ea typeface="標楷體" panose="03000509000000000000" pitchFamily="65" charset="-120"/>
              </a:rPr>
              <a:t>週期性結構的一種。</a:t>
            </a:r>
            <a:endParaRPr lang="en-US" altLang="zh-TW" sz="4000" dirty="0">
              <a:ln w="0"/>
              <a:latin typeface="標楷體" panose="03000509000000000000" pitchFamily="65" charset="-120"/>
              <a:ea typeface="標楷體" panose="03000509000000000000" pitchFamily="65" charset="-120"/>
            </a:endParaRPr>
          </a:p>
          <a:p>
            <a:pPr eaLnBrk="1" hangingPunct="1">
              <a:lnSpc>
                <a:spcPct val="150000"/>
              </a:lnSpc>
              <a:defRPr/>
            </a:pPr>
            <a:endParaRPr lang="en-US" altLang="zh-TW" sz="4400" dirty="0">
              <a:ln w="0"/>
              <a:latin typeface="標楷體" panose="03000509000000000000" pitchFamily="65" charset="-120"/>
              <a:ea typeface="標楷體" panose="03000509000000000000" pitchFamily="65" charset="-120"/>
            </a:endParaRPr>
          </a:p>
          <a:p>
            <a:pPr eaLnBrk="1" hangingPunct="1">
              <a:lnSpc>
                <a:spcPct val="150000"/>
              </a:lnSpc>
              <a:defRPr/>
            </a:pPr>
            <a:r>
              <a:rPr lang="zh-TW" altLang="en-US" sz="4400" dirty="0">
                <a:ln w="0"/>
                <a:latin typeface="標楷體" panose="03000509000000000000" pitchFamily="65" charset="-120"/>
                <a:ea typeface="標楷體" panose="03000509000000000000" pitchFamily="65" charset="-120"/>
              </a:rPr>
              <a:t>    </a:t>
            </a:r>
          </a:p>
        </p:txBody>
      </p:sp>
      <p:sp>
        <p:nvSpPr>
          <p:cNvPr id="11" name="文字方塊 10"/>
          <p:cNvSpPr txBox="1"/>
          <p:nvPr/>
        </p:nvSpPr>
        <p:spPr>
          <a:xfrm>
            <a:off x="1766025" y="11544759"/>
            <a:ext cx="12268200" cy="4247317"/>
          </a:xfrm>
          <a:prstGeom prst="rect">
            <a:avLst/>
          </a:prstGeom>
          <a:noFill/>
        </p:spPr>
        <p:txBody>
          <a:bodyPr>
            <a:spAutoFit/>
          </a:bodyPr>
          <a:lstStyle/>
          <a:p>
            <a:pPr>
              <a:lnSpc>
                <a:spcPct val="150000"/>
              </a:lnSpc>
              <a:defRPr/>
            </a:pPr>
            <a:r>
              <a:rPr lang="zh-TW" altLang="en-US" sz="4400" dirty="0">
                <a:ln w="0"/>
                <a:latin typeface="標楷體" panose="03000509000000000000" pitchFamily="65" charset="-120"/>
                <a:ea typeface="標楷體" panose="03000509000000000000" pitchFamily="65" charset="-120"/>
              </a:rPr>
              <a:t>    </a:t>
            </a:r>
            <a:r>
              <a:rPr lang="zh-TW" altLang="en-US" sz="4000" dirty="0">
                <a:ln w="0"/>
                <a:latin typeface="標楷體" panose="03000509000000000000" pitchFamily="65" charset="-120"/>
                <a:ea typeface="標楷體" panose="03000509000000000000" pitchFamily="65" charset="-120"/>
              </a:rPr>
              <a:t>本研究主要針對空芯光子晶體光纖探討傳輸特性，並使用有限元素法模擬結構。主要尋找基本模態並分析在三種參數結構以及不同頻段上的有效折射率、纖芯能量，來探討結構上影響的傳輸特性。</a:t>
            </a:r>
            <a:endParaRPr lang="en-US" altLang="zh-TW" sz="4000" dirty="0">
              <a:ln w="0"/>
              <a:latin typeface="標楷體" panose="03000509000000000000" pitchFamily="65" charset="-120"/>
              <a:ea typeface="標楷體" panose="03000509000000000000" pitchFamily="65" charset="-120"/>
            </a:endParaRPr>
          </a:p>
          <a:p>
            <a:pPr>
              <a:defRPr/>
            </a:pPr>
            <a:endParaRPr lang="zh-TW" altLang="en-US" sz="2400" dirty="0"/>
          </a:p>
        </p:txBody>
      </p:sp>
      <p:grpSp>
        <p:nvGrpSpPr>
          <p:cNvPr id="13420" name="群組 11"/>
          <p:cNvGrpSpPr>
            <a:grpSpLocks/>
          </p:cNvGrpSpPr>
          <p:nvPr/>
        </p:nvGrpSpPr>
        <p:grpSpPr bwMode="auto">
          <a:xfrm>
            <a:off x="1160152" y="23229048"/>
            <a:ext cx="12801600" cy="46037"/>
            <a:chOff x="1574006" y="20487481"/>
            <a:chExt cx="12801600" cy="45719"/>
          </a:xfrm>
        </p:grpSpPr>
        <p:sp>
          <p:nvSpPr>
            <p:cNvPr id="8" name="矩形 7"/>
            <p:cNvSpPr/>
            <p:nvPr/>
          </p:nvSpPr>
          <p:spPr>
            <a:xfrm>
              <a:off x="1574006" y="20487481"/>
              <a:ext cx="529907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矩形 56"/>
            <p:cNvSpPr/>
            <p:nvPr/>
          </p:nvSpPr>
          <p:spPr>
            <a:xfrm>
              <a:off x="9076531" y="20487481"/>
              <a:ext cx="529907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3421" name="群組 58"/>
          <p:cNvGrpSpPr>
            <a:grpSpLocks/>
          </p:cNvGrpSpPr>
          <p:nvPr/>
        </p:nvGrpSpPr>
        <p:grpSpPr bwMode="auto">
          <a:xfrm>
            <a:off x="1331486" y="16612942"/>
            <a:ext cx="12801600" cy="46037"/>
            <a:chOff x="1574006" y="20487481"/>
            <a:chExt cx="12801600" cy="45719"/>
          </a:xfrm>
        </p:grpSpPr>
        <p:sp>
          <p:nvSpPr>
            <p:cNvPr id="60" name="矩形 59"/>
            <p:cNvSpPr/>
            <p:nvPr/>
          </p:nvSpPr>
          <p:spPr>
            <a:xfrm>
              <a:off x="1574006" y="20487481"/>
              <a:ext cx="574992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1" name="矩形 60"/>
            <p:cNvSpPr/>
            <p:nvPr/>
          </p:nvSpPr>
          <p:spPr>
            <a:xfrm>
              <a:off x="8624094" y="20487481"/>
              <a:ext cx="575151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3422" name="群組 13"/>
          <p:cNvGrpSpPr>
            <a:grpSpLocks/>
          </p:cNvGrpSpPr>
          <p:nvPr/>
        </p:nvGrpSpPr>
        <p:grpSpPr bwMode="auto">
          <a:xfrm>
            <a:off x="1584325" y="10377003"/>
            <a:ext cx="12801600" cy="728663"/>
            <a:chOff x="1536700" y="5857081"/>
            <a:chExt cx="12801600" cy="729312"/>
          </a:xfrm>
        </p:grpSpPr>
        <p:sp>
          <p:nvSpPr>
            <p:cNvPr id="2063" name="Text Box 97"/>
            <p:cNvSpPr txBox="1">
              <a:spLocks noChangeArrowheads="1"/>
            </p:cNvSpPr>
            <p:nvPr/>
          </p:nvSpPr>
          <p:spPr bwMode="auto">
            <a:xfrm>
              <a:off x="1590675" y="5857081"/>
              <a:ext cx="12688888" cy="7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78" tIns="81539" rIns="163078" bIns="81539">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3669" b="1" dirty="0">
                  <a:solidFill>
                    <a:schemeClr val="tx1">
                      <a:lumMod val="75000"/>
                      <a:lumOff val="25000"/>
                    </a:schemeClr>
                  </a:solidFill>
                  <a:latin typeface="Noto Sans CJK TC Bold" panose="020B0800000000000000" pitchFamily="34" charset="-120"/>
                  <a:ea typeface="Noto Sans CJK TC Bold" panose="020B0800000000000000" pitchFamily="34" charset="-120"/>
                </a:rPr>
                <a:t>摘要</a:t>
              </a:r>
            </a:p>
          </p:txBody>
        </p:sp>
        <p:grpSp>
          <p:nvGrpSpPr>
            <p:cNvPr id="13438" name="群組 61"/>
            <p:cNvGrpSpPr>
              <a:grpSpLocks/>
            </p:cNvGrpSpPr>
            <p:nvPr/>
          </p:nvGrpSpPr>
          <p:grpSpPr bwMode="auto">
            <a:xfrm>
              <a:off x="1536700" y="6207918"/>
              <a:ext cx="12801600" cy="45719"/>
              <a:chOff x="1574006" y="20487481"/>
              <a:chExt cx="12801600" cy="45719"/>
            </a:xfrm>
          </p:grpSpPr>
          <p:sp>
            <p:nvSpPr>
              <p:cNvPr id="63" name="矩形 62"/>
              <p:cNvSpPr/>
              <p:nvPr/>
            </p:nvSpPr>
            <p:spPr>
              <a:xfrm>
                <a:off x="1574006" y="20487794"/>
                <a:ext cx="5749925" cy="46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4" name="矩形 63"/>
              <p:cNvSpPr/>
              <p:nvPr/>
            </p:nvSpPr>
            <p:spPr>
              <a:xfrm>
                <a:off x="8624094" y="20487794"/>
                <a:ext cx="5751512" cy="46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grpSp>
        <p:nvGrpSpPr>
          <p:cNvPr id="13423" name="群組 67"/>
          <p:cNvGrpSpPr>
            <a:grpSpLocks/>
          </p:cNvGrpSpPr>
          <p:nvPr/>
        </p:nvGrpSpPr>
        <p:grpSpPr bwMode="auto">
          <a:xfrm>
            <a:off x="1573213" y="30435706"/>
            <a:ext cx="12812712" cy="46037"/>
            <a:chOff x="1574006" y="20487481"/>
            <a:chExt cx="12812400" cy="45719"/>
          </a:xfrm>
        </p:grpSpPr>
        <p:sp>
          <p:nvSpPr>
            <p:cNvPr id="69" name="矩形 68"/>
            <p:cNvSpPr/>
            <p:nvPr/>
          </p:nvSpPr>
          <p:spPr>
            <a:xfrm>
              <a:off x="1574006" y="20487481"/>
              <a:ext cx="504018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0" name="矩形 69"/>
            <p:cNvSpPr/>
            <p:nvPr/>
          </p:nvSpPr>
          <p:spPr>
            <a:xfrm>
              <a:off x="9346217" y="20487481"/>
              <a:ext cx="504018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3424" name="群組 15"/>
          <p:cNvGrpSpPr>
            <a:grpSpLocks/>
          </p:cNvGrpSpPr>
          <p:nvPr/>
        </p:nvGrpSpPr>
        <p:grpSpPr bwMode="auto">
          <a:xfrm>
            <a:off x="16051213" y="5965825"/>
            <a:ext cx="12801600" cy="728663"/>
            <a:chOff x="16052006" y="6561931"/>
            <a:chExt cx="12801600" cy="729312"/>
          </a:xfrm>
        </p:grpSpPr>
        <p:sp>
          <p:nvSpPr>
            <p:cNvPr id="2072" name="Text Box 28"/>
            <p:cNvSpPr txBox="1">
              <a:spLocks noChangeArrowheads="1"/>
            </p:cNvSpPr>
            <p:nvPr/>
          </p:nvSpPr>
          <p:spPr bwMode="auto">
            <a:xfrm>
              <a:off x="16185356" y="6561931"/>
              <a:ext cx="12534900" cy="7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078" tIns="81539" rIns="163078" bIns="81539">
              <a:spAutoFit/>
            </a:bodyPr>
            <a:lstStyle>
              <a:lvl1pPr defTabSz="3187700" eaLnBrk="0" hangingPunct="0">
                <a:defRPr kumimoji="1" sz="5700">
                  <a:solidFill>
                    <a:schemeClr val="tx1"/>
                  </a:solidFill>
                  <a:latin typeface="Arial" panose="020B0604020202020204" pitchFamily="34" charset="0"/>
                  <a:ea typeface="新細明體" panose="02020500000000000000" pitchFamily="18" charset="-120"/>
                </a:defRPr>
              </a:lvl1pPr>
              <a:lvl2pPr marL="742950" indent="-285750" defTabSz="3187700" eaLnBrk="0" hangingPunct="0">
                <a:defRPr kumimoji="1" sz="5700">
                  <a:solidFill>
                    <a:schemeClr val="tx1"/>
                  </a:solidFill>
                  <a:latin typeface="Arial" panose="020B0604020202020204" pitchFamily="34" charset="0"/>
                  <a:ea typeface="新細明體" panose="02020500000000000000" pitchFamily="18" charset="-120"/>
                </a:defRPr>
              </a:lvl2pPr>
              <a:lvl3pPr marL="11430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3pPr>
              <a:lvl4pPr marL="16002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4pPr>
              <a:lvl5pPr marL="2057400" indent="-228600" defTabSz="3187700" eaLnBrk="0" hangingPunct="0">
                <a:defRPr kumimoji="1" sz="5700">
                  <a:solidFill>
                    <a:schemeClr val="tx1"/>
                  </a:solidFill>
                  <a:latin typeface="Arial" panose="020B0604020202020204" pitchFamily="34" charset="0"/>
                  <a:ea typeface="新細明體" panose="02020500000000000000" pitchFamily="18" charset="-120"/>
                </a:defRPr>
              </a:lvl5pPr>
              <a:lvl6pPr marL="25146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6pPr>
              <a:lvl7pPr marL="29718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7pPr>
              <a:lvl8pPr marL="34290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8pPr>
              <a:lvl9pPr marL="3886200" indent="-228600" defTabSz="3187700" eaLnBrk="0" fontAlgn="base" hangingPunct="0">
                <a:spcBef>
                  <a:spcPct val="0"/>
                </a:spcBef>
                <a:spcAft>
                  <a:spcPct val="0"/>
                </a:spcAft>
                <a:defRPr kumimoji="1" sz="57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3669" b="1" dirty="0">
                  <a:solidFill>
                    <a:schemeClr val="tx1">
                      <a:lumMod val="75000"/>
                      <a:lumOff val="25000"/>
                    </a:schemeClr>
                  </a:solidFill>
                  <a:latin typeface="Noto Sans CJK TC Bold" panose="020B0800000000000000" pitchFamily="34" charset="-120"/>
                  <a:ea typeface="Noto Sans CJK TC Bold" panose="020B0800000000000000" pitchFamily="34" charset="-120"/>
                </a:rPr>
                <a:t>結果與討論</a:t>
              </a:r>
            </a:p>
          </p:txBody>
        </p:sp>
        <p:grpSp>
          <p:nvGrpSpPr>
            <p:cNvPr id="13432" name="群組 70"/>
            <p:cNvGrpSpPr>
              <a:grpSpLocks/>
            </p:cNvGrpSpPr>
            <p:nvPr/>
          </p:nvGrpSpPr>
          <p:grpSpPr bwMode="auto">
            <a:xfrm>
              <a:off x="16052006" y="6878162"/>
              <a:ext cx="12801600" cy="45719"/>
              <a:chOff x="1574006" y="20487481"/>
              <a:chExt cx="12801600" cy="45719"/>
            </a:xfrm>
          </p:grpSpPr>
          <p:sp>
            <p:nvSpPr>
              <p:cNvPr id="72" name="矩形 71"/>
              <p:cNvSpPr/>
              <p:nvPr/>
            </p:nvSpPr>
            <p:spPr>
              <a:xfrm>
                <a:off x="1574006" y="20487444"/>
                <a:ext cx="5040312" cy="46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3" name="矩形 72"/>
              <p:cNvSpPr/>
              <p:nvPr/>
            </p:nvSpPr>
            <p:spPr>
              <a:xfrm>
                <a:off x="9270206" y="20487444"/>
                <a:ext cx="5105400" cy="46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sp>
        <p:nvSpPr>
          <p:cNvPr id="13" name="文字方塊 12"/>
          <p:cNvSpPr txBox="1"/>
          <p:nvPr/>
        </p:nvSpPr>
        <p:spPr>
          <a:xfrm>
            <a:off x="16279813" y="32751713"/>
            <a:ext cx="12344400" cy="7232749"/>
          </a:xfrm>
          <a:prstGeom prst="rect">
            <a:avLst/>
          </a:prstGeom>
          <a:noFill/>
        </p:spPr>
        <p:txBody>
          <a:bodyPr>
            <a:spAutoFit/>
          </a:bodyPr>
          <a:lstStyle/>
          <a:p>
            <a:pPr indent="1296000" eaLnBrk="1" hangingPunct="1">
              <a:lnSpc>
                <a:spcPct val="150000"/>
              </a:lnSpc>
              <a:defRPr/>
            </a:pPr>
            <a:r>
              <a:rPr lang="zh-TW" altLang="zh-TW" sz="4000" dirty="0">
                <a:ln w="0"/>
                <a:latin typeface="標楷體" panose="03000509000000000000" pitchFamily="65" charset="-120"/>
                <a:ea typeface="標楷體" panose="03000509000000000000" pitchFamily="65" charset="-120"/>
              </a:rPr>
              <a:t>本篇專題</a:t>
            </a:r>
            <a:r>
              <a:rPr lang="zh-TW" altLang="en-US" sz="4000" dirty="0">
                <a:ln w="0"/>
                <a:latin typeface="標楷體" panose="03000509000000000000" pitchFamily="65" charset="-120"/>
                <a:ea typeface="標楷體" panose="03000509000000000000" pitchFamily="65" charset="-120"/>
              </a:rPr>
              <a:t>成功分析了空芯光子晶體光纖的結構。研究結果發現，纖芯直徑大小影響著共振效果。直徑愈大，共振效果愈差、能量愈小。而玻璃管的數量愈多，週期性結構愈完整、能量愈大，因為能量集中在纖芯。空芯光子晶體光纖有低損耗、結構簡單以及傳輸能量較大等特性，經過了分析後，我們也更加了解這種光纖的傳輸特性。</a:t>
            </a:r>
          </a:p>
          <a:p>
            <a:pPr>
              <a:defRPr/>
            </a:pPr>
            <a:endParaRPr lang="en-US" altLang="zh-TW" sz="4400" dirty="0">
              <a:ln w="0"/>
              <a:latin typeface="標楷體" panose="03000509000000000000" pitchFamily="65" charset="-120"/>
              <a:ea typeface="標楷體" panose="03000509000000000000" pitchFamily="65" charset="-120"/>
            </a:endParaRPr>
          </a:p>
        </p:txBody>
      </p:sp>
      <p:grpSp>
        <p:nvGrpSpPr>
          <p:cNvPr id="13426" name="群組 74"/>
          <p:cNvGrpSpPr>
            <a:grpSpLocks/>
          </p:cNvGrpSpPr>
          <p:nvPr/>
        </p:nvGrpSpPr>
        <p:grpSpPr bwMode="auto">
          <a:xfrm>
            <a:off x="16051213" y="32221488"/>
            <a:ext cx="12801600" cy="46037"/>
            <a:chOff x="1574006" y="20487481"/>
            <a:chExt cx="12801600" cy="45719"/>
          </a:xfrm>
        </p:grpSpPr>
        <p:sp>
          <p:nvSpPr>
            <p:cNvPr id="76" name="矩形 75"/>
            <p:cNvSpPr/>
            <p:nvPr/>
          </p:nvSpPr>
          <p:spPr>
            <a:xfrm>
              <a:off x="1574006" y="20487481"/>
              <a:ext cx="5749925" cy="4571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7" name="矩形 76"/>
            <p:cNvSpPr/>
            <p:nvPr/>
          </p:nvSpPr>
          <p:spPr>
            <a:xfrm>
              <a:off x="8624093" y="20487481"/>
              <a:ext cx="5751513" cy="4571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78" name="矩形 77"/>
          <p:cNvSpPr/>
          <p:nvPr/>
        </p:nvSpPr>
        <p:spPr>
          <a:xfrm>
            <a:off x="25061069" y="3570287"/>
            <a:ext cx="5231606" cy="504825"/>
          </a:xfrm>
          <a:prstGeom prst="rect">
            <a:avLst/>
          </a:prstGeom>
          <a:solidFill>
            <a:srgbClr val="3F7972"/>
          </a:solidFill>
          <a:ln>
            <a:solidFill>
              <a:srgbClr val="3F79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文字方塊 14"/>
          <p:cNvSpPr txBox="1"/>
          <p:nvPr/>
        </p:nvSpPr>
        <p:spPr>
          <a:xfrm>
            <a:off x="16356013" y="7304088"/>
            <a:ext cx="12039600" cy="6678751"/>
          </a:xfrm>
          <a:prstGeom prst="rect">
            <a:avLst/>
          </a:prstGeom>
          <a:noFill/>
        </p:spPr>
        <p:txBody>
          <a:bodyPr>
            <a:spAutoFit/>
          </a:bodyPr>
          <a:lstStyle/>
          <a:p>
            <a:pPr eaLnBrk="1" hangingPunct="1">
              <a:defRPr/>
            </a:pPr>
            <a:r>
              <a:rPr lang="zh-TW" altLang="en-US" sz="4400" dirty="0">
                <a:ln w="0"/>
                <a:latin typeface="標楷體" panose="03000509000000000000" pitchFamily="65" charset="-120"/>
                <a:ea typeface="標楷體" panose="03000509000000000000" pitchFamily="65" charset="-120"/>
              </a:rPr>
              <a:t>    </a:t>
            </a:r>
            <a:r>
              <a:rPr lang="zh-TW" altLang="en-US" sz="4000" dirty="0">
                <a:ln w="0"/>
                <a:latin typeface="標楷體" panose="03000509000000000000" pitchFamily="65" charset="-120"/>
                <a:ea typeface="標楷體" panose="03000509000000000000" pitchFamily="65" charset="-120"/>
              </a:rPr>
              <a:t>在纖芯直徑的改變上，我們由</a:t>
            </a:r>
            <a:r>
              <a:rPr lang="en-US" altLang="zh-TW" sz="4000" dirty="0">
                <a:ln w="0"/>
                <a:latin typeface="標楷體" panose="03000509000000000000" pitchFamily="65" charset="-120"/>
                <a:ea typeface="標楷體" panose="03000509000000000000" pitchFamily="65" charset="-120"/>
              </a:rPr>
              <a:t>48</a:t>
            </a:r>
            <a:r>
              <a:rPr lang="el-GR" altLang="zh-TW" sz="4000" dirty="0">
                <a:ln w="0"/>
                <a:ea typeface="標楷體" panose="03000509000000000000" pitchFamily="65" charset="-120"/>
              </a:rPr>
              <a:t>μ</a:t>
            </a:r>
            <a:r>
              <a:rPr lang="en-US" altLang="zh-TW" sz="4000" dirty="0">
                <a:ln w="0"/>
                <a:latin typeface="標楷體" panose="03000509000000000000" pitchFamily="65" charset="-120"/>
                <a:ea typeface="標楷體" panose="03000509000000000000" pitchFamily="65" charset="-120"/>
              </a:rPr>
              <a:t>m</a:t>
            </a:r>
            <a:r>
              <a:rPr lang="zh-TW" altLang="en-US" sz="4000" dirty="0">
                <a:ln w="0"/>
                <a:latin typeface="標楷體" panose="03000509000000000000" pitchFamily="65" charset="-120"/>
                <a:ea typeface="標楷體" panose="03000509000000000000" pitchFamily="65" charset="-120"/>
              </a:rPr>
              <a:t>增加至</a:t>
            </a:r>
            <a:r>
              <a:rPr lang="en-US" altLang="zh-TW" sz="4000" dirty="0">
                <a:ln w="0"/>
                <a:latin typeface="標楷體" panose="03000509000000000000" pitchFamily="65" charset="-120"/>
                <a:ea typeface="標楷體" panose="03000509000000000000" pitchFamily="65" charset="-120"/>
              </a:rPr>
              <a:t>63</a:t>
            </a:r>
            <a:r>
              <a:rPr lang="el-GR" altLang="zh-TW" sz="4000" dirty="0">
                <a:ln w="0"/>
                <a:ea typeface="標楷體" panose="03000509000000000000" pitchFamily="65" charset="-120"/>
              </a:rPr>
              <a:t>μ</a:t>
            </a:r>
            <a:r>
              <a:rPr lang="en-US" altLang="zh-TW" sz="4000" dirty="0">
                <a:ln w="0"/>
                <a:latin typeface="標楷體" panose="03000509000000000000" pitchFamily="65" charset="-120"/>
                <a:ea typeface="標楷體" panose="03000509000000000000" pitchFamily="65" charset="-120"/>
              </a:rPr>
              <a:t>m</a:t>
            </a:r>
            <a:r>
              <a:rPr lang="zh-TW" altLang="en-US" sz="4000" dirty="0">
                <a:ln w="0"/>
                <a:latin typeface="標楷體" panose="03000509000000000000" pitchFamily="65" charset="-120"/>
                <a:ea typeface="標楷體" panose="03000509000000000000" pitchFamily="65" charset="-120"/>
              </a:rPr>
              <a:t>，有效折射率</a:t>
            </a:r>
            <a:r>
              <a:rPr lang="en-US" altLang="zh-TW" sz="4000" dirty="0">
                <a:ln w="0"/>
                <a:latin typeface="標楷體" panose="03000509000000000000" pitchFamily="65" charset="-120"/>
                <a:ea typeface="標楷體" panose="03000509000000000000" pitchFamily="65" charset="-120"/>
              </a:rPr>
              <a:t>(Refractive Index)</a:t>
            </a:r>
            <a:r>
              <a:rPr lang="zh-TW" altLang="en-US" sz="4000" dirty="0">
                <a:ln w="0"/>
                <a:latin typeface="標楷體" panose="03000509000000000000" pitchFamily="65" charset="-120"/>
                <a:ea typeface="標楷體" panose="03000509000000000000" pitchFamily="65" charset="-120"/>
              </a:rPr>
              <a:t>隨著波長增加而遞減，而直徑愈大，有效折射率愈大，但在能量方面則愈小。內玻璃管厚度則由</a:t>
            </a:r>
            <a:r>
              <a:rPr lang="en-US" altLang="zh-TW" sz="4000" dirty="0">
                <a:ln w="0"/>
                <a:latin typeface="標楷體" panose="03000509000000000000" pitchFamily="65" charset="-120"/>
                <a:ea typeface="標楷體" panose="03000509000000000000" pitchFamily="65" charset="-120"/>
              </a:rPr>
              <a:t>5</a:t>
            </a:r>
            <a:r>
              <a:rPr lang="el-GR" altLang="zh-TW" sz="4000" dirty="0">
                <a:ln w="0"/>
                <a:ea typeface="標楷體" panose="03000509000000000000" pitchFamily="65" charset="-120"/>
              </a:rPr>
              <a:t>μ</a:t>
            </a:r>
            <a:r>
              <a:rPr lang="en-US" altLang="zh-TW" sz="4000" dirty="0">
                <a:ln w="0"/>
                <a:latin typeface="標楷體" panose="03000509000000000000" pitchFamily="65" charset="-120"/>
                <a:ea typeface="標楷體" panose="03000509000000000000" pitchFamily="65" charset="-120"/>
              </a:rPr>
              <a:t>m</a:t>
            </a:r>
            <a:r>
              <a:rPr lang="zh-TW" altLang="en-US" sz="4000" dirty="0">
                <a:ln w="0"/>
                <a:latin typeface="標楷體" panose="03000509000000000000" pitchFamily="65" charset="-120"/>
                <a:ea typeface="標楷體" panose="03000509000000000000" pitchFamily="65" charset="-120"/>
              </a:rPr>
              <a:t>增加至</a:t>
            </a:r>
            <a:r>
              <a:rPr lang="en-US" altLang="zh-TW" sz="4000" dirty="0">
                <a:ln w="0"/>
                <a:latin typeface="標楷體" panose="03000509000000000000" pitchFamily="65" charset="-120"/>
                <a:ea typeface="標楷體" panose="03000509000000000000" pitchFamily="65" charset="-120"/>
              </a:rPr>
              <a:t>15</a:t>
            </a:r>
            <a:r>
              <a:rPr lang="el-GR" altLang="zh-TW" sz="4000" dirty="0">
                <a:ln w="0"/>
                <a:ea typeface="標楷體" panose="03000509000000000000" pitchFamily="65" charset="-120"/>
              </a:rPr>
              <a:t>μ</a:t>
            </a:r>
            <a:r>
              <a:rPr lang="en-US" altLang="zh-TW" sz="4000" dirty="0">
                <a:ln w="0"/>
                <a:latin typeface="標楷體" panose="03000509000000000000" pitchFamily="65" charset="-120"/>
                <a:ea typeface="標楷體" panose="03000509000000000000" pitchFamily="65" charset="-120"/>
              </a:rPr>
              <a:t>m</a:t>
            </a:r>
            <a:r>
              <a:rPr lang="zh-TW" altLang="en-US" sz="4000" dirty="0">
                <a:ln w="0"/>
                <a:latin typeface="標楷體" panose="03000509000000000000" pitchFamily="65" charset="-120"/>
                <a:ea typeface="標楷體" panose="03000509000000000000" pitchFamily="65" charset="-120"/>
              </a:rPr>
              <a:t>，對有效折射率並沒有直接的影響，但在能量上，厚度愈厚則能量愈高。</a:t>
            </a:r>
            <a:endParaRPr lang="en-US" altLang="zh-TW" sz="4000" dirty="0">
              <a:ln w="0"/>
              <a:latin typeface="標楷體" panose="03000509000000000000" pitchFamily="65" charset="-120"/>
              <a:ea typeface="標楷體" panose="03000509000000000000" pitchFamily="65" charset="-120"/>
            </a:endParaRPr>
          </a:p>
          <a:p>
            <a:pPr eaLnBrk="1" hangingPunct="1">
              <a:defRPr/>
            </a:pPr>
            <a:r>
              <a:rPr lang="zh-TW" altLang="en-US" sz="4000" dirty="0">
                <a:ln w="0"/>
                <a:latin typeface="標楷體" panose="03000509000000000000" pitchFamily="65" charset="-120"/>
                <a:ea typeface="標楷體" panose="03000509000000000000" pitchFamily="65" charset="-120"/>
              </a:rPr>
              <a:t>    內玻璃管管數有</a:t>
            </a:r>
            <a:r>
              <a:rPr lang="en-US" altLang="zh-TW" sz="4000" dirty="0">
                <a:ln w="0"/>
                <a:latin typeface="標楷體" panose="03000509000000000000" pitchFamily="65" charset="-120"/>
                <a:ea typeface="標楷體" panose="03000509000000000000" pitchFamily="65" charset="-120"/>
              </a:rPr>
              <a:t>5</a:t>
            </a:r>
            <a:r>
              <a:rPr lang="zh-TW" altLang="en-US" sz="4000" dirty="0">
                <a:ln w="0"/>
                <a:latin typeface="標楷體" panose="03000509000000000000" pitchFamily="65" charset="-120"/>
                <a:ea typeface="標楷體" panose="03000509000000000000" pitchFamily="65" charset="-120"/>
              </a:rPr>
              <a:t>、</a:t>
            </a:r>
            <a:r>
              <a:rPr lang="en-US" altLang="zh-TW" sz="4000" dirty="0">
                <a:ln w="0"/>
                <a:latin typeface="標楷體" panose="03000509000000000000" pitchFamily="65" charset="-120"/>
                <a:ea typeface="標楷體" panose="03000509000000000000" pitchFamily="65" charset="-120"/>
              </a:rPr>
              <a:t>6</a:t>
            </a:r>
            <a:r>
              <a:rPr lang="zh-TW" altLang="en-US" sz="4000" dirty="0">
                <a:ln w="0"/>
                <a:latin typeface="標楷體" panose="03000509000000000000" pitchFamily="65" charset="-120"/>
                <a:ea typeface="標楷體" panose="03000509000000000000" pitchFamily="65" charset="-120"/>
              </a:rPr>
              <a:t>、</a:t>
            </a:r>
            <a:r>
              <a:rPr lang="en-US" altLang="zh-TW" sz="4000" dirty="0">
                <a:ln w="0"/>
                <a:latin typeface="標楷體" panose="03000509000000000000" pitchFamily="65" charset="-120"/>
                <a:ea typeface="標楷體" panose="03000509000000000000" pitchFamily="65" charset="-120"/>
              </a:rPr>
              <a:t>7</a:t>
            </a:r>
            <a:r>
              <a:rPr lang="zh-TW" altLang="en-US" sz="4000" dirty="0">
                <a:ln w="0"/>
                <a:latin typeface="標楷體" panose="03000509000000000000" pitchFamily="65" charset="-120"/>
                <a:ea typeface="標楷體" panose="03000509000000000000" pitchFamily="65" charset="-120"/>
              </a:rPr>
              <a:t>和</a:t>
            </a:r>
            <a:r>
              <a:rPr lang="en-US" altLang="zh-TW" sz="4000" dirty="0">
                <a:ln w="0"/>
                <a:latin typeface="標楷體" panose="03000509000000000000" pitchFamily="65" charset="-120"/>
                <a:ea typeface="標楷體" panose="03000509000000000000" pitchFamily="65" charset="-120"/>
              </a:rPr>
              <a:t>8</a:t>
            </a:r>
            <a:r>
              <a:rPr lang="zh-TW" altLang="en-US" sz="4000" dirty="0">
                <a:ln w="0"/>
                <a:latin typeface="標楷體" panose="03000509000000000000" pitchFamily="65" charset="-120"/>
                <a:ea typeface="標楷體" panose="03000509000000000000" pitchFamily="65" charset="-120"/>
              </a:rPr>
              <a:t>個不同管數的結構，在管數多的結構，有效折射率較小，但能量相對較大並且集中，而管數少的結構，能量有擴散的趨勢。在這我們認為是因為結構影響共振效果，使得能量分布在直徑大的範圍較能量小。</a:t>
            </a:r>
            <a:endParaRPr lang="en-US" altLang="zh-TW" sz="4000" dirty="0">
              <a:ln w="0"/>
              <a:latin typeface="標楷體" panose="03000509000000000000" pitchFamily="65" charset="-120"/>
              <a:ea typeface="標楷體" panose="03000509000000000000" pitchFamily="65" charset="-120"/>
            </a:endParaRPr>
          </a:p>
          <a:p>
            <a:pPr>
              <a:defRPr/>
            </a:pPr>
            <a:endParaRPr lang="zh-TW" altLang="en-US" sz="2400" dirty="0"/>
          </a:p>
        </p:txBody>
      </p:sp>
      <p:pic>
        <p:nvPicPr>
          <p:cNvPr id="68" name="圖片 67">
            <a:extLst>
              <a:ext uri="{FF2B5EF4-FFF2-40B4-BE49-F238E27FC236}">
                <a16:creationId xmlns:a16="http://schemas.microsoft.com/office/drawing/2014/main" id="{4D5AFD0C-55ED-4C02-A2E7-8AE95963C415}"/>
              </a:ext>
            </a:extLst>
          </p:cNvPr>
          <p:cNvPicPr>
            <a:picLocks noChangeAspect="1" noChangeArrowheads="1"/>
          </p:cNvPicPr>
          <p:nvPr/>
        </p:nvPicPr>
        <p:blipFill>
          <a:blip r:embed="rId3" cstate="print"/>
          <a:srcRect/>
          <a:stretch>
            <a:fillRect/>
          </a:stretch>
        </p:blipFill>
        <p:spPr bwMode="auto">
          <a:xfrm>
            <a:off x="1730028" y="34051875"/>
            <a:ext cx="6416636" cy="5481056"/>
          </a:xfrm>
          <a:prstGeom prst="rect">
            <a:avLst/>
          </a:prstGeom>
          <a:noFill/>
          <a:ln w="9525">
            <a:noFill/>
            <a:miter lim="800000"/>
            <a:headEnd/>
            <a:tailEnd/>
          </a:ln>
        </p:spPr>
      </p:pic>
      <p:pic>
        <p:nvPicPr>
          <p:cNvPr id="71" name="圖片 18">
            <a:extLst>
              <a:ext uri="{FF2B5EF4-FFF2-40B4-BE49-F238E27FC236}">
                <a16:creationId xmlns:a16="http://schemas.microsoft.com/office/drawing/2014/main" id="{20A8EEDA-A8AE-45B6-AE26-71C5F2437BDB}"/>
              </a:ext>
            </a:extLst>
          </p:cNvPr>
          <p:cNvPicPr>
            <a:picLocks noChangeAspect="1" noChangeArrowheads="1"/>
          </p:cNvPicPr>
          <p:nvPr/>
        </p:nvPicPr>
        <p:blipFill>
          <a:blip r:embed="rId4" cstate="print"/>
          <a:srcRect/>
          <a:stretch>
            <a:fillRect/>
          </a:stretch>
        </p:blipFill>
        <p:spPr bwMode="auto">
          <a:xfrm>
            <a:off x="8248997" y="34037938"/>
            <a:ext cx="5959113" cy="5511449"/>
          </a:xfrm>
          <a:prstGeom prst="rect">
            <a:avLst/>
          </a:prstGeom>
          <a:noFill/>
          <a:ln w="9525">
            <a:noFill/>
            <a:miter lim="800000"/>
            <a:headEnd/>
            <a:tailEnd/>
          </a:ln>
        </p:spPr>
      </p:pic>
      <p:cxnSp>
        <p:nvCxnSpPr>
          <p:cNvPr id="74" name="直線單箭頭接點 73">
            <a:extLst>
              <a:ext uri="{FF2B5EF4-FFF2-40B4-BE49-F238E27FC236}">
                <a16:creationId xmlns:a16="http://schemas.microsoft.com/office/drawing/2014/main" id="{3E2303DD-13BC-47EC-B0E9-D43D638F01B0}"/>
              </a:ext>
            </a:extLst>
          </p:cNvPr>
          <p:cNvCxnSpPr>
            <a:cxnSpLocks/>
          </p:cNvCxnSpPr>
          <p:nvPr/>
        </p:nvCxnSpPr>
        <p:spPr>
          <a:xfrm>
            <a:off x="11184761" y="34108423"/>
            <a:ext cx="0" cy="525718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55996CF7-F425-40C3-BD01-8698DEE23767}"/>
              </a:ext>
            </a:extLst>
          </p:cNvPr>
          <p:cNvSpPr/>
          <p:nvPr/>
        </p:nvSpPr>
        <p:spPr>
          <a:xfrm>
            <a:off x="11059319" y="36701413"/>
            <a:ext cx="1443461" cy="595419"/>
          </a:xfrm>
          <a:prstGeom prst="rect">
            <a:avLst/>
          </a:prstGeom>
        </p:spPr>
        <p:txBody>
          <a:bodyPr wrap="square">
            <a:spAutoFit/>
          </a:bodyPr>
          <a:lstStyle/>
          <a:p>
            <a:pPr eaLnBrk="1" hangingPunct="1">
              <a:lnSpc>
                <a:spcPct val="130000"/>
              </a:lnSpc>
              <a:defRPr/>
            </a:pPr>
            <a:r>
              <a:rPr lang="en-US" altLang="zh-TW" sz="2803" dirty="0">
                <a:solidFill>
                  <a:srgbClr val="FF0000"/>
                </a:solidFill>
                <a:latin typeface="+mj-ea"/>
              </a:rPr>
              <a:t>125</a:t>
            </a:r>
            <a:r>
              <a:rPr lang="el-GR" altLang="zh-TW" sz="2803" dirty="0">
                <a:solidFill>
                  <a:srgbClr val="FF0000"/>
                </a:solidFill>
                <a:latin typeface="+mj-ea"/>
              </a:rPr>
              <a:t>μ</a:t>
            </a:r>
            <a:r>
              <a:rPr lang="en-US" altLang="zh-TW" sz="2803" dirty="0">
                <a:solidFill>
                  <a:srgbClr val="FF0000"/>
                </a:solidFill>
                <a:latin typeface="+mj-ea"/>
              </a:rPr>
              <a:t>m</a:t>
            </a:r>
          </a:p>
        </p:txBody>
      </p:sp>
      <p:pic>
        <p:nvPicPr>
          <p:cNvPr id="79" name="圖片 29">
            <a:extLst>
              <a:ext uri="{FF2B5EF4-FFF2-40B4-BE49-F238E27FC236}">
                <a16:creationId xmlns:a16="http://schemas.microsoft.com/office/drawing/2014/main" id="{E1AF4F2F-1172-4F0E-BDAC-9E9110798B2D}"/>
              </a:ext>
            </a:extLst>
          </p:cNvPr>
          <p:cNvPicPr>
            <a:picLocks noChangeAspect="1" noChangeArrowheads="1"/>
          </p:cNvPicPr>
          <p:nvPr/>
        </p:nvPicPr>
        <p:blipFill>
          <a:blip r:embed="rId5" cstate="print"/>
          <a:srcRect/>
          <a:stretch>
            <a:fillRect/>
          </a:stretch>
        </p:blipFill>
        <p:spPr bwMode="auto">
          <a:xfrm>
            <a:off x="16356013" y="13660429"/>
            <a:ext cx="12447404" cy="3547010"/>
          </a:xfrm>
          <a:prstGeom prst="rect">
            <a:avLst/>
          </a:prstGeom>
          <a:noFill/>
          <a:ln w="9525">
            <a:noFill/>
            <a:miter lim="800000"/>
            <a:headEnd/>
            <a:tailEnd/>
          </a:ln>
        </p:spPr>
      </p:pic>
      <p:pic>
        <p:nvPicPr>
          <p:cNvPr id="80" name="圖片 39">
            <a:extLst>
              <a:ext uri="{FF2B5EF4-FFF2-40B4-BE49-F238E27FC236}">
                <a16:creationId xmlns:a16="http://schemas.microsoft.com/office/drawing/2014/main" id="{81211BCB-0C70-4866-8AAE-A1DD2E9AAC66}"/>
              </a:ext>
            </a:extLst>
          </p:cNvPr>
          <p:cNvPicPr>
            <a:picLocks noChangeAspect="1" noChangeArrowheads="1"/>
          </p:cNvPicPr>
          <p:nvPr/>
        </p:nvPicPr>
        <p:blipFill>
          <a:blip r:embed="rId6" cstate="print"/>
          <a:srcRect/>
          <a:stretch>
            <a:fillRect/>
          </a:stretch>
        </p:blipFill>
        <p:spPr bwMode="auto">
          <a:xfrm>
            <a:off x="17152740" y="18044910"/>
            <a:ext cx="11161911" cy="5730402"/>
          </a:xfrm>
          <a:prstGeom prst="rect">
            <a:avLst/>
          </a:prstGeom>
          <a:noFill/>
          <a:ln w="9525">
            <a:noFill/>
            <a:miter lim="800000"/>
            <a:headEnd/>
            <a:tailEnd/>
          </a:ln>
        </p:spPr>
      </p:pic>
      <p:pic>
        <p:nvPicPr>
          <p:cNvPr id="81" name="圖片 40">
            <a:extLst>
              <a:ext uri="{FF2B5EF4-FFF2-40B4-BE49-F238E27FC236}">
                <a16:creationId xmlns:a16="http://schemas.microsoft.com/office/drawing/2014/main" id="{486D285E-1D4E-498F-8719-0E367A273CDD}"/>
              </a:ext>
            </a:extLst>
          </p:cNvPr>
          <p:cNvPicPr>
            <a:picLocks noChangeAspect="1" noChangeArrowheads="1"/>
          </p:cNvPicPr>
          <p:nvPr/>
        </p:nvPicPr>
        <p:blipFill>
          <a:blip r:embed="rId7" cstate="print"/>
          <a:srcRect/>
          <a:stretch>
            <a:fillRect/>
          </a:stretch>
        </p:blipFill>
        <p:spPr bwMode="auto">
          <a:xfrm>
            <a:off x="17121766" y="24586327"/>
            <a:ext cx="11242079" cy="5567522"/>
          </a:xfrm>
          <a:prstGeom prst="rect">
            <a:avLst/>
          </a:prstGeom>
          <a:noFill/>
          <a:ln w="9525">
            <a:noFill/>
            <a:miter lim="800000"/>
            <a:headEnd/>
            <a:tailEnd/>
          </a:ln>
        </p:spPr>
      </p:pic>
      <p:sp>
        <p:nvSpPr>
          <p:cNvPr id="4" name="矩形 3">
            <a:extLst>
              <a:ext uri="{FF2B5EF4-FFF2-40B4-BE49-F238E27FC236}">
                <a16:creationId xmlns:a16="http://schemas.microsoft.com/office/drawing/2014/main" id="{98FBA0F2-82D5-4EDF-8CEE-DBCEFCCA90E2}"/>
              </a:ext>
            </a:extLst>
          </p:cNvPr>
          <p:cNvSpPr/>
          <p:nvPr/>
        </p:nvSpPr>
        <p:spPr>
          <a:xfrm>
            <a:off x="1672218" y="5209123"/>
            <a:ext cx="10849192" cy="4267997"/>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r>
              <a:rPr lang="zh-TW" altLang="en-US" dirty="0">
                <a:latin typeface="標楷體" panose="03000509000000000000" pitchFamily="65" charset="-120"/>
                <a:ea typeface="標楷體" panose="03000509000000000000" pitchFamily="65" charset="-120"/>
              </a:rPr>
              <a:t>組別編號</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theme/theme1.xml><?xml version="1.0" encoding="utf-8"?>
<a:theme xmlns:a="http://schemas.openxmlformats.org/drawingml/2006/main" name="紅利">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紅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1128</TotalTime>
  <Words>595</Words>
  <Application>Microsoft Office PowerPoint</Application>
  <PresentationFormat>自訂</PresentationFormat>
  <Paragraphs>26</Paragraphs>
  <Slides>1</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vt:i4>
      </vt:variant>
    </vt:vector>
  </HeadingPairs>
  <TitlesOfParts>
    <vt:vector size="10" baseType="lpstr">
      <vt:lpstr>CSong3HK-Medium</vt:lpstr>
      <vt:lpstr>Noto Sans CJK TC Bold</vt:lpstr>
      <vt:lpstr>微軟正黑體</vt:lpstr>
      <vt:lpstr>標楷體</vt:lpstr>
      <vt:lpstr>Arial</vt:lpstr>
      <vt:lpstr>Calibri</vt:lpstr>
      <vt:lpstr>Gill Sans MT</vt:lpstr>
      <vt:lpstr>Wingdings 2</vt:lpstr>
      <vt:lpstr>紅利</vt:lpstr>
      <vt:lpstr>空芯光子晶體光纖之特性分析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73</cp:revision>
  <cp:lastPrinted>1601-01-01T00:00:00Z</cp:lastPrinted>
  <dcterms:created xsi:type="dcterms:W3CDTF">1601-01-01T00:00:00Z</dcterms:created>
  <dcterms:modified xsi:type="dcterms:W3CDTF">2024-10-09T08:48:23Z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